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6858000" cy="9906000" type="A4"/>
  <p:notesSz cx="4438650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2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8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136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26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61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32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2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543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27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966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93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21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856CC-FE09-4891-B248-592233D14F18}" type="datetimeFigureOut">
              <a:rPr lang="en-GB" smtClean="0"/>
              <a:t>09/08/2024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AEB53-8642-4673-9A92-9BE7B2FC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64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39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hyperlink" Target="mailto:JourneyFirst@cheshirewestandchester.gov.uk" TargetMode="External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image" Target="../media/image1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-285700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671945" y="203129"/>
            <a:ext cx="5570105" cy="7694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Today’s Focus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AC7AEF0-2782-D07B-2999-100AA852499E}"/>
              </a:ext>
            </a:extLst>
          </p:cNvPr>
          <p:cNvSpPr/>
          <p:nvPr/>
        </p:nvSpPr>
        <p:spPr>
          <a:xfrm>
            <a:off x="671945" y="972570"/>
            <a:ext cx="5570105" cy="83047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09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-285700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788217" y="236962"/>
            <a:ext cx="5514109" cy="7694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Equality and Diversity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BC790D-BAB4-08FE-020E-4E0F1F354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35" y="9146706"/>
            <a:ext cx="6493336" cy="7016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E301FF-161B-57CD-FE5F-3D1504FEB3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300" y="1006403"/>
            <a:ext cx="6238608" cy="38884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409370-61E3-E50C-EC7B-06E2634BF050}"/>
              </a:ext>
            </a:extLst>
          </p:cNvPr>
          <p:cNvSpPr txBox="1"/>
          <p:nvPr/>
        </p:nvSpPr>
        <p:spPr>
          <a:xfrm>
            <a:off x="529936" y="3930766"/>
            <a:ext cx="5219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www2.cheshireadultlearning.org/wp-content/uploads/2022/02/Equality-and-Diversity.pdf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035626-398C-FB03-E36F-216D62443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945" y="2825772"/>
            <a:ext cx="1030729" cy="9962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B9156A-6C2A-519B-04E1-DE581F7E76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936" y="7901907"/>
            <a:ext cx="6493335" cy="12832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C969663-E808-F272-7B5F-12955BC166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7173" y="7992693"/>
            <a:ext cx="1078397" cy="10783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DCD0A3F-95EF-3A25-4E7E-12815B1F42F4}"/>
              </a:ext>
            </a:extLst>
          </p:cNvPr>
          <p:cNvSpPr txBox="1"/>
          <p:nvPr/>
        </p:nvSpPr>
        <p:spPr>
          <a:xfrm>
            <a:off x="954673" y="7811772"/>
            <a:ext cx="37155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www.equalityhumanrights.com/en/equality-act/protected-characteristics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33D847B-93CF-61C0-446A-AF21F37CDA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3936" y="4861252"/>
            <a:ext cx="2180388" cy="303336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8DDFE97-11F3-A51D-AB33-831670CDC5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6528" y="4866903"/>
            <a:ext cx="4330744" cy="303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99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-285700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712269" y="236962"/>
            <a:ext cx="5590058" cy="7694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Transferable Skills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267B02-934C-2343-A994-6ED26FDB9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62" y="1001775"/>
            <a:ext cx="6601046" cy="4491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5E8C3F-CECC-6920-D2D4-037C3EC3D9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63" y="5498801"/>
            <a:ext cx="3831542" cy="36256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14839F-7B0B-5198-A92D-30547358F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9527" y="5487891"/>
            <a:ext cx="2664825" cy="10186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D20C11-6FC7-AABC-ED1F-9A75B79CE5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9447" y="5430979"/>
            <a:ext cx="1081561" cy="107235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D7EC00E-4A8E-3811-9B01-6A7195249063}"/>
              </a:ext>
            </a:extLst>
          </p:cNvPr>
          <p:cNvSpPr txBox="1"/>
          <p:nvPr/>
        </p:nvSpPr>
        <p:spPr>
          <a:xfrm>
            <a:off x="1959163" y="5357439"/>
            <a:ext cx="426880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www.nationalnumeracy.org.uk/what-numeracy/challenge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EC934EF-079D-9EDC-3E5F-5FE9472281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38" y="9117477"/>
            <a:ext cx="6194565" cy="66072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89C7D5E-8318-3103-F263-425B841F9C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69385" y="9176987"/>
            <a:ext cx="539367" cy="54170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0456394-104E-8B08-08C3-9BD2A56439D0}"/>
              </a:ext>
            </a:extLst>
          </p:cNvPr>
          <p:cNvSpPr txBox="1"/>
          <p:nvPr/>
        </p:nvSpPr>
        <p:spPr>
          <a:xfrm>
            <a:off x="1542706" y="9142012"/>
            <a:ext cx="35902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www.bbc.co.uk/programmes/p023xv3k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1CD5247-9B5A-C537-D612-38897F52FD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9191" y="7843762"/>
            <a:ext cx="2769502" cy="126798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67B19D0-9D7B-D4B5-B3A3-CD789F4BF2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73423" y="6494989"/>
            <a:ext cx="2827585" cy="141392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DDFC347-7814-0D07-3E37-F0446A79DD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9399" y="6615339"/>
            <a:ext cx="849225" cy="83445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9BFACBC-EB0A-A186-0BDB-79805877DBCE}"/>
              </a:ext>
            </a:extLst>
          </p:cNvPr>
          <p:cNvSpPr txBox="1"/>
          <p:nvPr/>
        </p:nvSpPr>
        <p:spPr>
          <a:xfrm>
            <a:off x="4589579" y="7331723"/>
            <a:ext cx="3590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www.oxfordowl.co.uk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1E6189-1444-C8C4-C84F-152710F71F03}"/>
              </a:ext>
            </a:extLst>
          </p:cNvPr>
          <p:cNvSpPr txBox="1"/>
          <p:nvPr/>
        </p:nvSpPr>
        <p:spPr>
          <a:xfrm>
            <a:off x="4499895" y="8827993"/>
            <a:ext cx="42254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passfunctionalskills.co.uk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0F311C8C-D4A1-C2E1-0745-70B24B95CC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77945" y="7868951"/>
            <a:ext cx="491440" cy="49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237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-285700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788217" y="236962"/>
            <a:ext cx="5514109" cy="1446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Physical and Emotional Wellbeing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1BB84-F380-D361-ADE4-8BEB6A7D6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123" y="1599872"/>
            <a:ext cx="6208295" cy="38831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0CD9B7-0C15-CD4A-769E-D924E2D82C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967" y="5459077"/>
            <a:ext cx="2247900" cy="1981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C5FE4F-448B-01B6-A92B-2D2BD9893B1A}"/>
              </a:ext>
            </a:extLst>
          </p:cNvPr>
          <p:cNvSpPr txBox="1"/>
          <p:nvPr/>
        </p:nvSpPr>
        <p:spPr>
          <a:xfrm>
            <a:off x="909792" y="7187254"/>
            <a:ext cx="359022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cheshirechangehub.org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2A884E3-61E2-ED75-D1BA-3AED98681C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5097" y="5445615"/>
            <a:ext cx="722296" cy="7222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E001682-944F-23B7-0348-7A6F77A2FC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7393" y="5471065"/>
            <a:ext cx="4149181" cy="19812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4505AA2-8637-732F-7073-D0D6876AAD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4116" y="7451894"/>
            <a:ext cx="2902729" cy="137008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6EAABBC-2248-56E0-3596-13F2F07A74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7233" y="7448891"/>
            <a:ext cx="3150816" cy="137646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113D3DC-D865-6309-203D-BB39E13BFDA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642" y="8710864"/>
            <a:ext cx="5676684" cy="109728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E7F5F75-0644-56AD-506A-F734768F2111}"/>
              </a:ext>
            </a:extLst>
          </p:cNvPr>
          <p:cNvSpPr txBox="1"/>
          <p:nvPr/>
        </p:nvSpPr>
        <p:spPr>
          <a:xfrm>
            <a:off x="550844" y="9538256"/>
            <a:ext cx="35902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www.livewell.cheshirewestandchester.gov.uk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2C47024-8CD2-97DD-3521-4BCC7D8112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55948" y="8630513"/>
            <a:ext cx="722296" cy="72860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886FA26C-7090-E45E-B1E4-EE9153865B46}"/>
              </a:ext>
            </a:extLst>
          </p:cNvPr>
          <p:cNvSpPr txBox="1"/>
          <p:nvPr/>
        </p:nvSpPr>
        <p:spPr>
          <a:xfrm>
            <a:off x="1182234" y="8452650"/>
            <a:ext cx="35902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myhappymind.org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D4B9613-5A6F-222F-F00C-C401439EE9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213" y="7418025"/>
            <a:ext cx="749071" cy="74574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FE930BC3-D10B-B237-DD41-ACA1885B9F26}"/>
              </a:ext>
            </a:extLst>
          </p:cNvPr>
          <p:cNvSpPr txBox="1"/>
          <p:nvPr/>
        </p:nvSpPr>
        <p:spPr>
          <a:xfrm>
            <a:off x="4641983" y="8414761"/>
            <a:ext cx="359022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</a:rPr>
              <a:t>www.healthboxcic.com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A836352-5BF2-F18B-030B-7DB92B06D9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26557" y="7307320"/>
            <a:ext cx="662116" cy="65344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80BEBFBC-D29D-D172-295D-E1F6104BE3D3}"/>
              </a:ext>
            </a:extLst>
          </p:cNvPr>
          <p:cNvSpPr txBox="1"/>
          <p:nvPr/>
        </p:nvSpPr>
        <p:spPr>
          <a:xfrm>
            <a:off x="2752719" y="7173422"/>
            <a:ext cx="57655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B0F0"/>
                </a:solidFill>
              </a:rPr>
              <a:t>brightlifecheshire.org.uk/</a:t>
            </a:r>
            <a:r>
              <a:rPr lang="en-GB" sz="1400" dirty="0" err="1">
                <a:solidFill>
                  <a:srgbClr val="00B0F0"/>
                </a:solidFill>
              </a:rPr>
              <a:t>wp</a:t>
            </a:r>
            <a:r>
              <a:rPr lang="en-GB" sz="1400" dirty="0">
                <a:solidFill>
                  <a:srgbClr val="00B0F0"/>
                </a:solidFill>
              </a:rPr>
              <a:t>-content/</a:t>
            </a:r>
          </a:p>
          <a:p>
            <a:r>
              <a:rPr lang="en-GB" sz="1400" dirty="0">
                <a:solidFill>
                  <a:srgbClr val="00B0F0"/>
                </a:solidFill>
              </a:rPr>
              <a:t>uploads/Social_Prescribing_Leaflet.pdf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D6EE3E8-E8A9-F1AD-90AC-9948F6E3B62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58959" y="5505480"/>
            <a:ext cx="1217696" cy="119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0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-285700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740090" y="304339"/>
            <a:ext cx="5514109" cy="1446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Information, Advice and Guidance </a:t>
            </a:r>
            <a:r>
              <a:rPr lang="en-GB" sz="2800" b="1" dirty="0"/>
              <a:t>(IAG/CEG)</a:t>
            </a:r>
            <a:endParaRPr lang="en-GB" sz="4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82627A-583A-790A-5712-9C9D174A7B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90" y="1750889"/>
            <a:ext cx="6666620" cy="3719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0390C1-C3DB-FFE8-E44C-24ABBBEF3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860" y="8540694"/>
            <a:ext cx="5895996" cy="11694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D44313-D254-17BC-F8BD-1572C7360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0246" y="7699195"/>
            <a:ext cx="2612064" cy="1139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0C3C1F-CE20-EE61-246A-DEE31F162E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690" y="5392597"/>
            <a:ext cx="6697090" cy="11877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A101FE9-EEAE-F90E-C5D8-99617C7814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2620" y="6559563"/>
            <a:ext cx="2237626" cy="227884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E86DBFD-CF34-53EE-B018-C0E906D9D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50246" y="6576645"/>
            <a:ext cx="2612064" cy="113920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AC56560-799E-ACDA-F857-93726AA59D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239" y="6301079"/>
            <a:ext cx="1800381" cy="25373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227DBDB-05C0-FDC9-0039-E729DBE9C8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7911" y="6606748"/>
            <a:ext cx="456557" cy="4510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D8F5FC2-C035-3898-C206-EAF65D839FF7}"/>
              </a:ext>
            </a:extLst>
          </p:cNvPr>
          <p:cNvSpPr txBox="1"/>
          <p:nvPr/>
        </p:nvSpPr>
        <p:spPr>
          <a:xfrm>
            <a:off x="4031570" y="6369435"/>
            <a:ext cx="35902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JourneyFirst@cheshirewestandchester.gov.uk</a:t>
            </a:r>
            <a:r>
              <a:rPr lang="en-GB" sz="1000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222EB55-27A0-7F77-BD4A-D4F72E35702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45781" y="8190381"/>
            <a:ext cx="568416" cy="56364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9AA5A99-F122-A890-6053-6DE7B37DC763}"/>
              </a:ext>
            </a:extLst>
          </p:cNvPr>
          <p:cNvSpPr txBox="1"/>
          <p:nvPr/>
        </p:nvSpPr>
        <p:spPr>
          <a:xfrm>
            <a:off x="1856320" y="8333395"/>
            <a:ext cx="2033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www2.cheshireadultlearning.org/wp-content/uploads/2022/07/</a:t>
            </a:r>
          </a:p>
          <a:p>
            <a:r>
              <a:rPr lang="en-GB" sz="800" dirty="0"/>
              <a:t>Your-Careers-Guide-NCS-leaflet.pdf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FB9598-5F39-48B8-89DE-54030F7CE510}"/>
              </a:ext>
            </a:extLst>
          </p:cNvPr>
          <p:cNvSpPr txBox="1"/>
          <p:nvPr/>
        </p:nvSpPr>
        <p:spPr>
          <a:xfrm>
            <a:off x="4549480" y="5375970"/>
            <a:ext cx="38934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www2.cheshireadultlearning.org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808459-E567-4C90-65D7-272365E68B74}"/>
              </a:ext>
            </a:extLst>
          </p:cNvPr>
          <p:cNvSpPr txBox="1"/>
          <p:nvPr/>
        </p:nvSpPr>
        <p:spPr>
          <a:xfrm>
            <a:off x="1060935" y="9598588"/>
            <a:ext cx="57318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www2.cheshireadultlearning.org/wp-content/uploads/2022/02/Focus-on-feedback.pdf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D382BBB-7DFA-EE89-7B39-9938BB6A6A5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796" y="8844049"/>
            <a:ext cx="813187" cy="79631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EEAB52C0-46D8-79CE-1E2D-EFBF661BD9D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2239" y="5408509"/>
            <a:ext cx="912263" cy="88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6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907" y="-303327"/>
            <a:ext cx="7176654" cy="1047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EDEB0A-75F4-29D1-4A85-286B8B92B65F}"/>
              </a:ext>
            </a:extLst>
          </p:cNvPr>
          <p:cNvSpPr txBox="1"/>
          <p:nvPr/>
        </p:nvSpPr>
        <p:spPr>
          <a:xfrm>
            <a:off x="788217" y="236962"/>
            <a:ext cx="5514109" cy="7694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Safeguarding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FAEF31-6189-8D80-068D-16A58F9B6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37" y="1006403"/>
            <a:ext cx="6302326" cy="1200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F45B86-58E7-39D5-FAFD-E4475E4939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21" y="4193762"/>
            <a:ext cx="6460556" cy="12109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C7C6F2C-1D6A-D4B1-31AA-7A4159434F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600" y="5404743"/>
            <a:ext cx="6512187" cy="8245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21D971-D79C-0FB8-0EF3-F5F79E38CD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609" y="2188927"/>
            <a:ext cx="3316794" cy="19965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36CA1C7-AA81-53E3-7AB9-417DF46382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184" y="7575299"/>
            <a:ext cx="3368332" cy="219893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79C4DB4-A750-1C61-B8F2-CD76A326EA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6693" y="7551250"/>
            <a:ext cx="3296044" cy="170035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7488DE6-95E0-4606-EB55-F441585DE5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12637" y="688119"/>
            <a:ext cx="808271" cy="79507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67F5CD5-6ADA-D843-4E03-F6ACB4DDB45F}"/>
              </a:ext>
            </a:extLst>
          </p:cNvPr>
          <p:cNvSpPr txBox="1"/>
          <p:nvPr/>
        </p:nvSpPr>
        <p:spPr>
          <a:xfrm>
            <a:off x="1569464" y="2018521"/>
            <a:ext cx="45495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www2.cheshireadultlearning.org/wp-content/uploads/2022/02/British-Values-Poster.pdf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91E2C4-CA54-4B7F-A4B6-1CE190032431}"/>
              </a:ext>
            </a:extLst>
          </p:cNvPr>
          <p:cNvSpPr txBox="1"/>
          <p:nvPr/>
        </p:nvSpPr>
        <p:spPr>
          <a:xfrm>
            <a:off x="887009" y="5357521"/>
            <a:ext cx="50839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www2.cheshireadultlearning.org/wp-content/uploads/2022/02/Focus-on-Online-Safety.pdf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6F09D67-45E2-3CA0-8F0B-B8E20ECC78BB}"/>
              </a:ext>
            </a:extLst>
          </p:cNvPr>
          <p:cNvSpPr txBox="1"/>
          <p:nvPr/>
        </p:nvSpPr>
        <p:spPr>
          <a:xfrm>
            <a:off x="2364062" y="4147912"/>
            <a:ext cx="538584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www2.cheshireadultlearning.org/wp-content/uploads/2022/02/Safeguarding.pdf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697A3071-3AFE-91C2-D48A-20161AB173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89853" y="4132409"/>
            <a:ext cx="659687" cy="670868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C73E5472-8F24-59EB-D7D9-274942C5FC1A}"/>
              </a:ext>
            </a:extLst>
          </p:cNvPr>
          <p:cNvSpPr txBox="1"/>
          <p:nvPr/>
        </p:nvSpPr>
        <p:spPr>
          <a:xfrm>
            <a:off x="85685" y="7944419"/>
            <a:ext cx="36961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95000"/>
                  </a:schemeClr>
                </a:solidFill>
              </a:rPr>
              <a:t>www2.cheshireadultlearning.org/wp-content/uploads/</a:t>
            </a:r>
          </a:p>
          <a:p>
            <a:r>
              <a:rPr lang="en-GB" sz="900" dirty="0">
                <a:solidFill>
                  <a:schemeClr val="bg1">
                    <a:lumMod val="95000"/>
                  </a:schemeClr>
                </a:solidFill>
              </a:rPr>
              <a:t>2022/02/NPCC-Run-Hide-Tell-poster.pdf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4BD35C0D-5CF0-E6A5-8AF8-8CED99AB41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63601" y="7620761"/>
            <a:ext cx="673819" cy="65690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2D0965F6-A685-7AF8-24F7-88BBFE756F2B}"/>
              </a:ext>
            </a:extLst>
          </p:cNvPr>
          <p:cNvSpPr txBox="1"/>
          <p:nvPr/>
        </p:nvSpPr>
        <p:spPr>
          <a:xfrm>
            <a:off x="3354405" y="9435480"/>
            <a:ext cx="35757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www2.cheshireadultlearning.org/wp-content/uploads/2022/02/4876_CHAWREC_A_3a_A3-poster.pdf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17B9C40C-2AA1-CCBE-B7E6-474C4EFC833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37541" y="7633228"/>
            <a:ext cx="806193" cy="792756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FC2BAACB-D1CD-A3B0-C593-6D1B4B54FCD8}"/>
              </a:ext>
            </a:extLst>
          </p:cNvPr>
          <p:cNvSpPr txBox="1"/>
          <p:nvPr/>
        </p:nvSpPr>
        <p:spPr>
          <a:xfrm>
            <a:off x="3354405" y="9161510"/>
            <a:ext cx="35902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www2.cheshireadultlearning.org/wp-content/uploads/2022/02/4876_CHAWREC_A_1a_Leaflet_DL.pdf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BE0F2524-0D68-8411-1891-2CBC03E0C3D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962673" y="7718965"/>
            <a:ext cx="726507" cy="693755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7F3107E5-1F8B-773E-F3CE-B2601238699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56984" y="2168671"/>
            <a:ext cx="3227985" cy="2042524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79D2AC7F-FB17-97E1-3D72-7F88AD138A1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3761" y="6220537"/>
            <a:ext cx="6545864" cy="1354762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A3C492FD-7768-923F-5339-7D905D61652C}"/>
              </a:ext>
            </a:extLst>
          </p:cNvPr>
          <p:cNvSpPr txBox="1"/>
          <p:nvPr/>
        </p:nvSpPr>
        <p:spPr>
          <a:xfrm>
            <a:off x="848055" y="7274318"/>
            <a:ext cx="525092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www2.cheshireadultlearning.org/wp-content/uploads/2022/02/Focus-on-Modern-Slavery.pdf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E5C21398-70E6-CBF1-2218-3AE5B36166D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87009" y="6068005"/>
            <a:ext cx="524042" cy="530647"/>
          </a:xfrm>
          <a:prstGeom prst="rect">
            <a:avLst/>
          </a:prstGeom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F05A1A9E-06EA-656D-7E68-127FE367B95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58745" y="5296049"/>
            <a:ext cx="500532" cy="50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281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>
            <a:extLst>
              <a:ext uri="{FF2B5EF4-FFF2-40B4-BE49-F238E27FC236}">
                <a16:creationId xmlns:a16="http://schemas.microsoft.com/office/drawing/2014/main" id="{90990A01-9F50-58A9-0359-4B9B5F9CA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27" y="75315"/>
            <a:ext cx="7176654" cy="207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059285-E239-6F3F-78F4-DD6CA99BE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247701"/>
            <a:ext cx="6279156" cy="1721476"/>
          </a:xfrm>
          <a:prstGeom prst="rect">
            <a:avLst/>
          </a:prstGeom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16DAA2E5-9D38-4011-7FAE-6F5E94A3F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4302"/>
            <a:ext cx="6812404" cy="1187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1F47C-642D-5766-EAE3-927451B7E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244" y="2356891"/>
            <a:ext cx="6411512" cy="98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13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963</TotalTime>
  <Words>281</Words>
  <Application>Microsoft Office PowerPoint</Application>
  <PresentationFormat>A4 Paper (210x297 mm)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HALLMARK, Nina</dc:creator>
  <cp:lastModifiedBy>DAVIS, Vicky</cp:lastModifiedBy>
  <cp:revision>6</cp:revision>
  <cp:lastPrinted>2023-02-28T08:48:05Z</cp:lastPrinted>
  <dcterms:created xsi:type="dcterms:W3CDTF">2023-02-27T15:53:36Z</dcterms:created>
  <dcterms:modified xsi:type="dcterms:W3CDTF">2024-08-09T10:57:35Z</dcterms:modified>
</cp:coreProperties>
</file>