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2" r:id="rId6"/>
    <p:sldId id="263" r:id="rId7"/>
    <p:sldId id="265" r:id="rId8"/>
    <p:sldId id="266" r:id="rId9"/>
    <p:sldId id="271" r:id="rId10"/>
    <p:sldId id="269" r:id="rId11"/>
    <p:sldId id="268" r:id="rId12"/>
    <p:sldId id="267" r:id="rId13"/>
    <p:sldId id="270" r:id="rId14"/>
    <p:sldId id="272" r:id="rId1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79" autoAdjust="0"/>
    <p:restoredTop sz="94660"/>
  </p:normalViewPr>
  <p:slideViewPr>
    <p:cSldViewPr snapToGrid="0">
      <p:cViewPr varScale="1">
        <p:scale>
          <a:sx n="92" d="100"/>
          <a:sy n="92" d="100"/>
        </p:scale>
        <p:origin x="102" y="3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DAA368-FF62-44F5-87FA-FD12FED4090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584F07B-6E61-4B4F-AC91-95A262A592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052A76-328B-43D7-95A6-D994DEA97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4AB7AF3-F91F-42AC-B33A-E30279B172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08CEDB-1B77-4DCF-9556-455292F340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82680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B0B26C-7066-44E8-971A-ECDA441A5A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F2D0B9A-532B-4170-AB73-186B157E1F0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CBBB97A-48ED-40BC-92FF-5EB78E9FA1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BFDA4BC-5D99-4560-88C6-6CD17931B4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D10667-53ED-40FA-A717-2D7E4949F9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20025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FA1888D-C103-43C9-85A7-B20B5C8FBFF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FFC0868-8B46-4504-ADD7-94194FC6A5D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1AF836-B4B1-45FC-92D0-02792C0FBD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F6D76A-D99D-4444-A347-FE31D836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494432-DAB8-4E84-84BD-B8F1A5561E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038857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9218DE-6FC4-4CF0-B286-8FB40447B2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12FAF8-CCE7-450F-9BBD-639CF31716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CA674F-5D31-4EF1-B5DC-48939DD0CF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36E0DD-0EAE-4E50-B29D-730E4E3014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3EDD4CD-B984-46D0-8404-EF27E80CA8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675645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51809E-9757-43DA-9A63-29DBBA431A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2F9F4C-AFEB-4BA1-8662-E77FDB7DFC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8AB5B2-F3BE-4579-B453-9BC6BBD0BD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CC80E3F-4EAC-4E82-8292-9AE2A58C82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9FBF3-1DA0-4539-BD96-E271F3D69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07783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A42E1C-5BD4-4C33-8913-C5FDA66274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2EFA08F-1A99-4AAE-9355-90FC6838A4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8015EDE-353B-45A8-8DBC-C79C0CC77FA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CB2E10-D2A6-4726-9EB4-8BC03BED54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7459419-D509-45DD-AEC8-C351C9F5A0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6E00FB5-1F17-4A9F-87EA-217673935D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4208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04101E-24B6-4F58-9534-47725FC57C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174AEAC-91DC-4AEF-A216-9C01319A8E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9800EFF-C9CA-4F8C-8B57-7F757F8DED8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CC664BD-C419-4462-984A-43274E0F8BD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7A2F143-4C2F-4F04-98E6-FAFEFCE862C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E198782-A848-4801-94E7-EB58F786DB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7F1DB0D-AF43-4C52-B2D5-261956D6B7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AFB0017-5F65-4339-8314-751FBD914E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6775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F7D7C9-5AEC-4C38-96B5-251733A7B6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35EEEDB-DF98-4964-9417-5D182CDBDF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03F4272-29FE-485B-AD61-945D4F9FFB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41DE154-C3DC-498F-AB4D-766DE2E09F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77619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BD58842-57C9-4B5A-A613-58FABA04EB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6A49D71-A85A-4C35-AAE3-08C4EAC086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6F789BC-BDFC-43E4-8A11-437308177C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82922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279572-8282-45E8-BB04-0CDB21102A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6B23EE-C1BC-4D78-A82D-6E71EFBD9B2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C5C73BF-A337-44BD-8FA8-4172B29F320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FCE897-25A0-4044-8E9C-122F13998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134BA78-7F5E-46A0-B63C-BB231AB3AA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3AC8B5F-9C83-4962-99FC-EBB4D48147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12099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1CE146-81D6-4B3B-AEDD-5F32E880F8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553E63A-8E48-4368-930D-5C170CEEC3C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8D98717-E117-4A7D-99CF-8663BF7CE1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CAA8181-C29E-46E3-AABB-24ACA43023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04D679C-6F65-4B77-A18D-18DFEF0C2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421E252-6415-40D0-923C-F6C6EF70D5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44154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A7C2897-2A31-4DC3-9E76-381042325A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90721B2-8CBF-4B6B-8F1D-5E2EAA19DE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9998DB4-C410-4858-9F33-4B1B71A488F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26B9F6-5A51-4C27-A8EC-E5262CFB8EDA}" type="datetimeFigureOut">
              <a:rPr lang="en-GB" smtClean="0"/>
              <a:t>04/07/2024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6EA788-0F81-4ED7-A0CE-979C54CAB87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232858-73E7-493A-8E44-67C44530D20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8F968D-D528-48C0-BB3F-AE4D7749258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45966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heshirewestandchester.gov.uk/residents/education-and-learning/further-and-higher-education/skills-and-employment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mailto:skillsandemployment@cheshirewestandchester.gov.uk" TargetMode="External"/><Relationship Id="rId2" Type="http://schemas.openxmlformats.org/officeDocument/2006/relationships/hyperlink" Target="http://www.cheshirewestandchester.gov.uk/residents/education-and-learning/further-and-higher-education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livewell.cheshirewestandchester.gov.uk/Services/1279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itizensadvice.org.uk/" TargetMode="External"/><Relationship Id="rId2" Type="http://schemas.openxmlformats.org/officeDocument/2006/relationships/hyperlink" Target="http://www.gov.uk/government/get-involved/take-part/volunteer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gov.uk/" TargetMode="External"/><Relationship Id="rId4" Type="http://schemas.openxmlformats.org/officeDocument/2006/relationships/hyperlink" Target="http://www.cheshirewestandchester.gov.uk/residents/housing" TargetMode="Externa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matrixstandard.com/" TargetMode="External"/><Relationship Id="rId2" Type="http://schemas.openxmlformats.org/officeDocument/2006/relationships/hyperlink" Target="mailto:skillsandemployment@cheshirewestandchester.gov.uk" TargetMode="Externa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hyperlink" Target="http://matrixstandard.com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nationalcareers.service.gov.uk/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andwopportunities.co.uk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50D1D739-EDC4-4BE6-A073-9B157E1F906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6CDD35A4-E546-4AF3-A8B9-AC24C5C9FA7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2192000"/>
              <a:gd name="connsiteY0" fmla="*/ 0 h 6858000"/>
              <a:gd name="connsiteX1" fmla="*/ 3852070 w 12192000"/>
              <a:gd name="connsiteY1" fmla="*/ 0 h 6858000"/>
              <a:gd name="connsiteX2" fmla="*/ 3878367 w 12192000"/>
              <a:gd name="connsiteY2" fmla="*/ 23504 h 6858000"/>
              <a:gd name="connsiteX3" fmla="*/ 3885324 w 12192000"/>
              <a:gd name="connsiteY3" fmla="*/ 84795 h 6858000"/>
              <a:gd name="connsiteX4" fmla="*/ 3820400 w 12192000"/>
              <a:gd name="connsiteY4" fmla="*/ 131127 h 6858000"/>
              <a:gd name="connsiteX5" fmla="*/ 3631811 w 12192000"/>
              <a:gd name="connsiteY5" fmla="*/ 219929 h 6858000"/>
              <a:gd name="connsiteX6" fmla="*/ 4327428 w 12192000"/>
              <a:gd name="connsiteY6" fmla="*/ 351201 h 6858000"/>
              <a:gd name="connsiteX7" fmla="*/ 4080099 w 12192000"/>
              <a:gd name="connsiteY7" fmla="*/ 432279 h 6858000"/>
              <a:gd name="connsiteX8" fmla="*/ 3823492 w 12192000"/>
              <a:gd name="connsiteY8" fmla="*/ 490194 h 6858000"/>
              <a:gd name="connsiteX9" fmla="*/ 3545246 w 12192000"/>
              <a:gd name="connsiteY9" fmla="*/ 532664 h 6858000"/>
              <a:gd name="connsiteX10" fmla="*/ 3291732 w 12192000"/>
              <a:gd name="connsiteY10" fmla="*/ 617605 h 6858000"/>
              <a:gd name="connsiteX11" fmla="*/ 3953340 w 12192000"/>
              <a:gd name="connsiteY11" fmla="*/ 652353 h 6858000"/>
              <a:gd name="connsiteX12" fmla="*/ 3610170 w 12192000"/>
              <a:gd name="connsiteY12" fmla="*/ 729572 h 6858000"/>
              <a:gd name="connsiteX13" fmla="*/ 3328832 w 12192000"/>
              <a:gd name="connsiteY13" fmla="*/ 829957 h 6858000"/>
              <a:gd name="connsiteX14" fmla="*/ 3130966 w 12192000"/>
              <a:gd name="connsiteY14" fmla="*/ 876288 h 6858000"/>
              <a:gd name="connsiteX15" fmla="*/ 2920736 w 12192000"/>
              <a:gd name="connsiteY15" fmla="*/ 887872 h 6858000"/>
              <a:gd name="connsiteX16" fmla="*/ 2871269 w 12192000"/>
              <a:gd name="connsiteY16" fmla="*/ 961228 h 6858000"/>
              <a:gd name="connsiteX17" fmla="*/ 2936195 w 12192000"/>
              <a:gd name="connsiteY17" fmla="*/ 1038448 h 6858000"/>
              <a:gd name="connsiteX18" fmla="*/ 3035126 w 12192000"/>
              <a:gd name="connsiteY18" fmla="*/ 1046168 h 6858000"/>
              <a:gd name="connsiteX19" fmla="*/ 3625627 w 12192000"/>
              <a:gd name="connsiteY19" fmla="*/ 1065474 h 6858000"/>
              <a:gd name="connsiteX20" fmla="*/ 1733551 w 12192000"/>
              <a:gd name="connsiteY20" fmla="*/ 1235355 h 6858000"/>
              <a:gd name="connsiteX21" fmla="*/ 1990156 w 12192000"/>
              <a:gd name="connsiteY21" fmla="*/ 1339602 h 6858000"/>
              <a:gd name="connsiteX22" fmla="*/ 2076722 w 12192000"/>
              <a:gd name="connsiteY22" fmla="*/ 1625311 h 6858000"/>
              <a:gd name="connsiteX23" fmla="*/ 2392067 w 12192000"/>
              <a:gd name="connsiteY23" fmla="*/ 1787470 h 6858000"/>
              <a:gd name="connsiteX24" fmla="*/ 2596115 w 12192000"/>
              <a:gd name="connsiteY24" fmla="*/ 1845385 h 6858000"/>
              <a:gd name="connsiteX25" fmla="*/ 3062950 w 12192000"/>
              <a:gd name="connsiteY25" fmla="*/ 1930326 h 6858000"/>
              <a:gd name="connsiteX26" fmla="*/ 3130966 w 12192000"/>
              <a:gd name="connsiteY26" fmla="*/ 2069319 h 6858000"/>
              <a:gd name="connsiteX27" fmla="*/ 3189708 w 12192000"/>
              <a:gd name="connsiteY27" fmla="*/ 2223754 h 6858000"/>
              <a:gd name="connsiteX28" fmla="*/ 3313373 w 12192000"/>
              <a:gd name="connsiteY28" fmla="*/ 2324141 h 6858000"/>
              <a:gd name="connsiteX29" fmla="*/ 2351877 w 12192000"/>
              <a:gd name="connsiteY29" fmla="*/ 2308697 h 6858000"/>
              <a:gd name="connsiteX30" fmla="*/ 3437038 w 12192000"/>
              <a:gd name="connsiteY30" fmla="*/ 2633017 h 6858000"/>
              <a:gd name="connsiteX31" fmla="*/ 3341198 w 12192000"/>
              <a:gd name="connsiteY31" fmla="*/ 2760427 h 6858000"/>
              <a:gd name="connsiteX32" fmla="*/ 3934791 w 12192000"/>
              <a:gd name="connsiteY32" fmla="*/ 2934169 h 6858000"/>
              <a:gd name="connsiteX33" fmla="*/ 3616352 w 12192000"/>
              <a:gd name="connsiteY33" fmla="*/ 2953473 h 6858000"/>
              <a:gd name="connsiteX34" fmla="*/ 5468240 w 12192000"/>
              <a:gd name="connsiteY34" fmla="*/ 3679329 h 6858000"/>
              <a:gd name="connsiteX35" fmla="*/ 8111582 w 12192000"/>
              <a:gd name="connsiteY35" fmla="*/ 4204418 h 6858000"/>
              <a:gd name="connsiteX36" fmla="*/ 9144186 w 12192000"/>
              <a:gd name="connsiteY36" fmla="*/ 4304802 h 6858000"/>
              <a:gd name="connsiteX37" fmla="*/ 10319004 w 12192000"/>
              <a:gd name="connsiteY37" fmla="*/ 4273915 h 6858000"/>
              <a:gd name="connsiteX38" fmla="*/ 12053408 w 12192000"/>
              <a:gd name="connsiteY38" fmla="*/ 3907125 h 6858000"/>
              <a:gd name="connsiteX39" fmla="*/ 12192000 w 12192000"/>
              <a:gd name="connsiteY39" fmla="*/ 3841157 h 6858000"/>
              <a:gd name="connsiteX40" fmla="*/ 12192000 w 12192000"/>
              <a:gd name="connsiteY40" fmla="*/ 6858000 h 6858000"/>
              <a:gd name="connsiteX41" fmla="*/ 0 w 12192000"/>
              <a:gd name="connsiteY41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3852070" y="0"/>
                </a:lnTo>
                <a:lnTo>
                  <a:pt x="3878367" y="23504"/>
                </a:lnTo>
                <a:cubicBezTo>
                  <a:pt x="3887642" y="39430"/>
                  <a:pt x="3891507" y="59700"/>
                  <a:pt x="3885324" y="84795"/>
                </a:cubicBezTo>
                <a:cubicBezTo>
                  <a:pt x="3876049" y="123406"/>
                  <a:pt x="3845133" y="123406"/>
                  <a:pt x="3820400" y="131127"/>
                </a:cubicBezTo>
                <a:cubicBezTo>
                  <a:pt x="3764751" y="154292"/>
                  <a:pt x="3696735" y="138849"/>
                  <a:pt x="3631811" y="219929"/>
                </a:cubicBezTo>
                <a:cubicBezTo>
                  <a:pt x="3879141" y="262399"/>
                  <a:pt x="4117198" y="181318"/>
                  <a:pt x="4327428" y="351201"/>
                </a:cubicBezTo>
                <a:cubicBezTo>
                  <a:pt x="4250138" y="436142"/>
                  <a:pt x="4163572" y="416836"/>
                  <a:pt x="4080099" y="432279"/>
                </a:cubicBezTo>
                <a:cubicBezTo>
                  <a:pt x="3993533" y="447725"/>
                  <a:pt x="3910058" y="474751"/>
                  <a:pt x="3823492" y="490194"/>
                </a:cubicBezTo>
                <a:cubicBezTo>
                  <a:pt x="3730743" y="509498"/>
                  <a:pt x="3637993" y="513360"/>
                  <a:pt x="3545246" y="532664"/>
                </a:cubicBezTo>
                <a:cubicBezTo>
                  <a:pt x="3467954" y="548109"/>
                  <a:pt x="3384480" y="521081"/>
                  <a:pt x="3291732" y="617605"/>
                </a:cubicBezTo>
                <a:cubicBezTo>
                  <a:pt x="3520513" y="687103"/>
                  <a:pt x="3727651" y="582857"/>
                  <a:pt x="3953340" y="652353"/>
                </a:cubicBezTo>
                <a:cubicBezTo>
                  <a:pt x="3820400" y="714129"/>
                  <a:pt x="3712194" y="694824"/>
                  <a:pt x="3610170" y="729572"/>
                </a:cubicBezTo>
                <a:cubicBezTo>
                  <a:pt x="3517420" y="764322"/>
                  <a:pt x="3406122" y="725712"/>
                  <a:pt x="3328832" y="829957"/>
                </a:cubicBezTo>
                <a:cubicBezTo>
                  <a:pt x="3270090" y="911035"/>
                  <a:pt x="3208258" y="922618"/>
                  <a:pt x="3130966" y="876288"/>
                </a:cubicBezTo>
                <a:cubicBezTo>
                  <a:pt x="3062950" y="833818"/>
                  <a:pt x="2988752" y="845400"/>
                  <a:pt x="2920736" y="887872"/>
                </a:cubicBezTo>
                <a:cubicBezTo>
                  <a:pt x="2896004" y="903315"/>
                  <a:pt x="2871269" y="922618"/>
                  <a:pt x="2871269" y="961228"/>
                </a:cubicBezTo>
                <a:cubicBezTo>
                  <a:pt x="2871269" y="1015283"/>
                  <a:pt x="2902186" y="1030726"/>
                  <a:pt x="2936195" y="1038448"/>
                </a:cubicBezTo>
                <a:cubicBezTo>
                  <a:pt x="2967111" y="1046168"/>
                  <a:pt x="3004210" y="1053891"/>
                  <a:pt x="3035126" y="1046168"/>
                </a:cubicBezTo>
                <a:cubicBezTo>
                  <a:pt x="3232990" y="1003700"/>
                  <a:pt x="3427764" y="1073194"/>
                  <a:pt x="3625627" y="1065474"/>
                </a:cubicBezTo>
                <a:cubicBezTo>
                  <a:pt x="3004210" y="1231494"/>
                  <a:pt x="2376610" y="1177441"/>
                  <a:pt x="1733551" y="1235355"/>
                </a:cubicBezTo>
                <a:cubicBezTo>
                  <a:pt x="1817025" y="1351183"/>
                  <a:pt x="1925232" y="1254661"/>
                  <a:pt x="1990156" y="1339602"/>
                </a:cubicBezTo>
                <a:cubicBezTo>
                  <a:pt x="1928323" y="1517205"/>
                  <a:pt x="1953057" y="1613728"/>
                  <a:pt x="2076722" y="1625311"/>
                </a:cubicBezTo>
                <a:cubicBezTo>
                  <a:pt x="2197295" y="1636894"/>
                  <a:pt x="2327143" y="1575118"/>
                  <a:pt x="2392067" y="1787470"/>
                </a:cubicBezTo>
                <a:cubicBezTo>
                  <a:pt x="2410617" y="1853106"/>
                  <a:pt x="2525008" y="1833802"/>
                  <a:pt x="2596115" y="1845385"/>
                </a:cubicBezTo>
                <a:cubicBezTo>
                  <a:pt x="2750696" y="1872411"/>
                  <a:pt x="2914554" y="1845385"/>
                  <a:pt x="3062950" y="1930326"/>
                </a:cubicBezTo>
                <a:cubicBezTo>
                  <a:pt x="3121692" y="1961213"/>
                  <a:pt x="3161883" y="1984378"/>
                  <a:pt x="3130966" y="2069319"/>
                </a:cubicBezTo>
                <a:cubicBezTo>
                  <a:pt x="3100050" y="2158121"/>
                  <a:pt x="3140242" y="2189008"/>
                  <a:pt x="3189708" y="2223754"/>
                </a:cubicBezTo>
                <a:cubicBezTo>
                  <a:pt x="3226808" y="2250784"/>
                  <a:pt x="3282457" y="2243060"/>
                  <a:pt x="3313373" y="2324141"/>
                </a:cubicBezTo>
                <a:cubicBezTo>
                  <a:pt x="2988752" y="2312558"/>
                  <a:pt x="2673405" y="2246923"/>
                  <a:pt x="2351877" y="2308697"/>
                </a:cubicBezTo>
                <a:cubicBezTo>
                  <a:pt x="2704323" y="2463134"/>
                  <a:pt x="3090776" y="2455412"/>
                  <a:pt x="3437038" y="2633017"/>
                </a:cubicBezTo>
                <a:cubicBezTo>
                  <a:pt x="3424671" y="2694791"/>
                  <a:pt x="3344289" y="2667764"/>
                  <a:pt x="3341198" y="2760427"/>
                </a:cubicBezTo>
                <a:cubicBezTo>
                  <a:pt x="3523603" y="2856951"/>
                  <a:pt x="3743110" y="2791314"/>
                  <a:pt x="3934791" y="2934169"/>
                </a:cubicBezTo>
                <a:cubicBezTo>
                  <a:pt x="3823492" y="2999805"/>
                  <a:pt x="3721469" y="2891699"/>
                  <a:pt x="3616352" y="2953473"/>
                </a:cubicBezTo>
                <a:cubicBezTo>
                  <a:pt x="3650361" y="3046136"/>
                  <a:pt x="5189993" y="3617555"/>
                  <a:pt x="5468240" y="3679329"/>
                </a:cubicBezTo>
                <a:cubicBezTo>
                  <a:pt x="6034007" y="3806740"/>
                  <a:pt x="7663296" y="4131059"/>
                  <a:pt x="8111582" y="4204418"/>
                </a:cubicBezTo>
                <a:cubicBezTo>
                  <a:pt x="8457844" y="4258470"/>
                  <a:pt x="8801016" y="4300942"/>
                  <a:pt x="9144186" y="4304802"/>
                </a:cubicBezTo>
                <a:cubicBezTo>
                  <a:pt x="9536822" y="4308663"/>
                  <a:pt x="9926368" y="4289359"/>
                  <a:pt x="10319004" y="4273915"/>
                </a:cubicBezTo>
                <a:cubicBezTo>
                  <a:pt x="10906415" y="4250750"/>
                  <a:pt x="11484549" y="4158087"/>
                  <a:pt x="12053408" y="3907125"/>
                </a:cubicBezTo>
                <a:lnTo>
                  <a:pt x="12192000" y="3841157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bg2">
              <a:alpha val="5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670C151F-AEC6-4AF5-8693-8E0E9BC6017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38199" y="3563422"/>
            <a:ext cx="7268147" cy="1754376"/>
          </a:xfrm>
        </p:spPr>
        <p:txBody>
          <a:bodyPr>
            <a:normAutofit/>
          </a:bodyPr>
          <a:lstStyle/>
          <a:p>
            <a:pPr algn="l"/>
            <a:r>
              <a:rPr lang="en-GB" sz="4400" b="1" dirty="0"/>
              <a:t>Information, Advice and Guidance (IAG)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B717C30-405D-44F2-9F73-FE6789446AE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199" y="5384878"/>
            <a:ext cx="7315200" cy="775494"/>
          </a:xfrm>
        </p:spPr>
        <p:txBody>
          <a:bodyPr>
            <a:normAutofit/>
          </a:bodyPr>
          <a:lstStyle/>
          <a:p>
            <a:pPr algn="l"/>
            <a:r>
              <a:rPr lang="en-GB" dirty="0"/>
              <a:t>Including Careers Education and Guidance (CEG)</a:t>
            </a:r>
          </a:p>
          <a:p>
            <a:pPr algn="l"/>
            <a:r>
              <a:rPr lang="en-GB" sz="1000" dirty="0"/>
              <a:t>August 2022</a:t>
            </a:r>
          </a:p>
        </p:txBody>
      </p:sp>
      <p:pic>
        <p:nvPicPr>
          <p:cNvPr id="4" name="Picture 3" descr="Adult Education West Cheshire">
            <a:extLst>
              <a:ext uri="{FF2B5EF4-FFF2-40B4-BE49-F238E27FC236}">
                <a16:creationId xmlns:a16="http://schemas.microsoft.com/office/drawing/2014/main" id="{2049CC0C-3FCF-469F-8154-3947EFFF3614}"/>
              </a:ext>
            </a:extLst>
          </p:cNvPr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5495925" y="1083145"/>
            <a:ext cx="6153150" cy="1199863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7177155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7">
            <a:extLst>
              <a:ext uri="{FF2B5EF4-FFF2-40B4-BE49-F238E27FC236}">
                <a16:creationId xmlns:a16="http://schemas.microsoft.com/office/drawing/2014/main" id="{6D6CDB20-394C-4D51-9C5B-8751E21338D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3324"/>
            <a:ext cx="12192000" cy="6861324"/>
          </a:xfrm>
          <a:prstGeom prst="rect">
            <a:avLst/>
          </a:prstGeom>
          <a:solidFill>
            <a:schemeClr val="tx1"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Rounded Rectangle 3">
            <a:extLst>
              <a:ext uri="{FF2B5EF4-FFF2-40B4-BE49-F238E27FC236}">
                <a16:creationId xmlns:a16="http://schemas.microsoft.com/office/drawing/2014/main" id="{46DFD1E0-DCA7-47E6-B78B-6ECDDF873D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6745" y="640080"/>
            <a:ext cx="10920415" cy="5577818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AAB0B1E-BB97-40E0-8DCD-D1197A0E1D6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68024" y="960109"/>
            <a:ext cx="10277856" cy="493776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F791791-91C7-4B14-A279-2F02B01029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88060" y="1369938"/>
            <a:ext cx="3210854" cy="4114800"/>
          </a:xfrm>
        </p:spPr>
        <p:txBody>
          <a:bodyPr>
            <a:normAutofit/>
          </a:bodyPr>
          <a:lstStyle/>
          <a:p>
            <a:pPr algn="r"/>
            <a:r>
              <a:rPr lang="en-GB" b="1" dirty="0"/>
              <a:t>Useful information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492F8DF-EE34-4FC5-9FFE-76EB2E3BBA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rot="5400000">
            <a:off x="3168614" y="3429000"/>
            <a:ext cx="3200400" cy="0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9B2470-49DC-4F37-9D5B-B034922920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30505" y="1121229"/>
            <a:ext cx="5872185" cy="4615542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GB" sz="2200" b="1" dirty="0"/>
              <a:t>Skills and Employment’s Work Zones, Mentoring &amp; Employment Support Projects and Skills for Families, Life and Work</a:t>
            </a:r>
          </a:p>
          <a:p>
            <a:pPr marL="0" indent="0">
              <a:buNone/>
            </a:pPr>
            <a:r>
              <a:rPr lang="en-GB" sz="2200" dirty="0"/>
              <a:t>The Skills and Employment Team offers a range of services to support local people in learning and employment. Speak to your tutor/mentor or visit the following website for further information about the work we do, and how we might be able to support you further:</a:t>
            </a:r>
          </a:p>
          <a:p>
            <a:pPr marL="0" indent="0">
              <a:buNone/>
            </a:pPr>
            <a:endParaRPr lang="en-GB" sz="2200" dirty="0"/>
          </a:p>
          <a:p>
            <a:pPr marL="0" indent="0">
              <a:buNone/>
            </a:pPr>
            <a:r>
              <a:rPr lang="en-GB" sz="2200" dirty="0">
                <a:hlinkClick r:id="rId2"/>
              </a:rPr>
              <a:t>www.cheshirewestandchester.gov.uk/residents/education-and-learning/further-and-higher-education/skills-and-employment</a:t>
            </a:r>
            <a:r>
              <a:rPr lang="en-GB" sz="22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81177862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7">
            <a:extLst>
              <a:ext uri="{FF2B5EF4-FFF2-40B4-BE49-F238E27FC236}">
                <a16:creationId xmlns:a16="http://schemas.microsoft.com/office/drawing/2014/main" id="{6D6CDB20-394C-4D51-9C5B-8751E21338D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3324"/>
            <a:ext cx="12192000" cy="6861324"/>
          </a:xfrm>
          <a:prstGeom prst="rect">
            <a:avLst/>
          </a:prstGeom>
          <a:solidFill>
            <a:schemeClr val="tx1"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Rounded Rectangle 3">
            <a:extLst>
              <a:ext uri="{FF2B5EF4-FFF2-40B4-BE49-F238E27FC236}">
                <a16:creationId xmlns:a16="http://schemas.microsoft.com/office/drawing/2014/main" id="{46DFD1E0-DCA7-47E6-B78B-6ECDDF873D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6745" y="640080"/>
            <a:ext cx="10920415" cy="5577818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AAB0B1E-BB97-40E0-8DCD-D1197A0E1D6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68024" y="960109"/>
            <a:ext cx="10277856" cy="493776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F791791-91C7-4B14-A279-2F02B01029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88060" y="1369938"/>
            <a:ext cx="3210854" cy="4114800"/>
          </a:xfrm>
        </p:spPr>
        <p:txBody>
          <a:bodyPr>
            <a:normAutofit/>
          </a:bodyPr>
          <a:lstStyle/>
          <a:p>
            <a:pPr algn="r"/>
            <a:r>
              <a:rPr lang="en-GB" b="1" dirty="0"/>
              <a:t>Useful information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492F8DF-EE34-4FC5-9FFE-76EB2E3BBA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rot="5400000">
            <a:off x="3168614" y="3429000"/>
            <a:ext cx="3200400" cy="0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9B2470-49DC-4F37-9D5B-B034922920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30505" y="1121229"/>
            <a:ext cx="5872185" cy="4615542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GB" sz="2200" b="1" dirty="0"/>
              <a:t>Colleges and Adult Learning Providers</a:t>
            </a:r>
          </a:p>
          <a:p>
            <a:pPr marL="0" indent="0">
              <a:buNone/>
            </a:pPr>
            <a:r>
              <a:rPr lang="en-GB" sz="2200" dirty="0"/>
              <a:t>There are many providers of adult learning courses in the Cheshire West and Chester area. To view potential opportunities, visit: </a:t>
            </a:r>
            <a:r>
              <a:rPr lang="en-GB" sz="2200" dirty="0">
                <a:hlinkClick r:id="rId2"/>
              </a:rPr>
              <a:t>www.cheshirewestandchester.gov.uk/residents/education-and-learning/further-and-higher-education</a:t>
            </a:r>
            <a:endParaRPr lang="en-GB" sz="2200" dirty="0"/>
          </a:p>
          <a:p>
            <a:pPr marL="0" indent="0">
              <a:buNone/>
            </a:pPr>
            <a:endParaRPr lang="en-GB" sz="2200" dirty="0"/>
          </a:p>
          <a:p>
            <a:pPr marL="0" indent="0">
              <a:buNone/>
            </a:pPr>
            <a:r>
              <a:rPr lang="en-GB" sz="2200" dirty="0"/>
              <a:t>or, for help identifying courses suitable for you, email the Skills and Employment Team at: </a:t>
            </a:r>
            <a:r>
              <a:rPr lang="en-GB" sz="2200" dirty="0">
                <a:hlinkClick r:id="rId3"/>
              </a:rPr>
              <a:t>skillsandemployment@cheshirewestandchester.gov.uk</a:t>
            </a:r>
            <a:r>
              <a:rPr lang="en-GB" sz="2200" dirty="0"/>
              <a:t> </a:t>
            </a:r>
          </a:p>
          <a:p>
            <a:pPr marL="0" indent="0">
              <a:buNone/>
            </a:pPr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175538108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7">
            <a:extLst>
              <a:ext uri="{FF2B5EF4-FFF2-40B4-BE49-F238E27FC236}">
                <a16:creationId xmlns:a16="http://schemas.microsoft.com/office/drawing/2014/main" id="{6D6CDB20-394C-4D51-9C5B-8751E21338D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3324"/>
            <a:ext cx="12192000" cy="6861324"/>
          </a:xfrm>
          <a:prstGeom prst="rect">
            <a:avLst/>
          </a:prstGeom>
          <a:solidFill>
            <a:schemeClr val="tx1"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Rounded Rectangle 3">
            <a:extLst>
              <a:ext uri="{FF2B5EF4-FFF2-40B4-BE49-F238E27FC236}">
                <a16:creationId xmlns:a16="http://schemas.microsoft.com/office/drawing/2014/main" id="{46DFD1E0-DCA7-47E6-B78B-6ECDDF873D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6745" y="640080"/>
            <a:ext cx="10920415" cy="5577818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AAB0B1E-BB97-40E0-8DCD-D1197A0E1D6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68024" y="960109"/>
            <a:ext cx="10277856" cy="493776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F791791-91C7-4B14-A279-2F02B01029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88060" y="1369938"/>
            <a:ext cx="3210854" cy="4114800"/>
          </a:xfrm>
        </p:spPr>
        <p:txBody>
          <a:bodyPr>
            <a:normAutofit/>
          </a:bodyPr>
          <a:lstStyle/>
          <a:p>
            <a:pPr algn="r"/>
            <a:r>
              <a:rPr lang="en-GB" b="1" dirty="0"/>
              <a:t>Useful information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492F8DF-EE34-4FC5-9FFE-76EB2E3BBA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rot="5400000">
            <a:off x="3168614" y="3429000"/>
            <a:ext cx="3200400" cy="0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9B2470-49DC-4F37-9D5B-B034922920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31755" y="1369938"/>
            <a:ext cx="5872185" cy="4366833"/>
          </a:xfrm>
        </p:spPr>
        <p:txBody>
          <a:bodyPr anchor="ctr">
            <a:normAutofit fontScale="25000" lnSpcReduction="20000"/>
          </a:bodyPr>
          <a:lstStyle/>
          <a:p>
            <a:pPr marL="0" indent="0">
              <a:buNone/>
            </a:pPr>
            <a:r>
              <a:rPr lang="en-GB" sz="8000" b="1" dirty="0"/>
              <a:t>CW&amp;C Information, Advice and Support Service</a:t>
            </a:r>
          </a:p>
          <a:p>
            <a:pPr marL="0" indent="0">
              <a:buNone/>
            </a:pPr>
            <a:r>
              <a:rPr lang="en-GB" sz="7200" dirty="0">
                <a:latin typeface="GDS Transport"/>
              </a:rPr>
              <a:t>For parents and carers, children and young people who have difficulties with learning, and/or a disability from birth to 25 years.</a:t>
            </a:r>
          </a:p>
          <a:p>
            <a:pPr marL="0" indent="0">
              <a:buNone/>
            </a:pPr>
            <a:r>
              <a:rPr lang="en-GB" sz="7200" dirty="0">
                <a:latin typeface="GDS Transport"/>
              </a:rPr>
              <a:t>They offer help and support with such things as:</a:t>
            </a:r>
          </a:p>
          <a:p>
            <a:pPr marL="0" indent="0">
              <a:buNone/>
            </a:pPr>
            <a:endParaRPr lang="en-GB" sz="7200" dirty="0">
              <a:latin typeface="GDS Transport"/>
            </a:endParaRPr>
          </a:p>
          <a:p>
            <a:r>
              <a:rPr lang="en-GB" sz="7200" dirty="0">
                <a:latin typeface="GDS Transport"/>
              </a:rPr>
              <a:t>Childcare and options available</a:t>
            </a:r>
          </a:p>
          <a:p>
            <a:r>
              <a:rPr lang="en-GB" sz="7200" dirty="0">
                <a:latin typeface="GDS Transport"/>
              </a:rPr>
              <a:t>IAG regarding family matters, including legal</a:t>
            </a:r>
          </a:p>
          <a:p>
            <a:r>
              <a:rPr lang="en-GB" sz="7200" dirty="0">
                <a:latin typeface="GDS Transport"/>
              </a:rPr>
              <a:t>Benefits and grants</a:t>
            </a:r>
          </a:p>
          <a:p>
            <a:r>
              <a:rPr lang="en-GB" sz="7200" dirty="0">
                <a:latin typeface="GDS Transport"/>
              </a:rPr>
              <a:t>Parenting support</a:t>
            </a:r>
          </a:p>
          <a:p>
            <a:r>
              <a:rPr lang="en-GB" sz="7200" dirty="0">
                <a:latin typeface="GDS Transport"/>
              </a:rPr>
              <a:t>Training information for childminders</a:t>
            </a:r>
          </a:p>
          <a:p>
            <a:endParaRPr lang="en-GB" sz="7200" dirty="0">
              <a:latin typeface="GDS Transport"/>
            </a:endParaRPr>
          </a:p>
          <a:p>
            <a:pPr marL="0" indent="0">
              <a:buNone/>
            </a:pPr>
            <a:r>
              <a:rPr lang="en-GB" sz="7200" dirty="0">
                <a:latin typeface="GDS Transport"/>
              </a:rPr>
              <a:t>Further information can be found on the Cheshire West and Chester website at</a:t>
            </a:r>
          </a:p>
          <a:p>
            <a:pPr marL="0" indent="0">
              <a:buNone/>
            </a:pPr>
            <a:r>
              <a:rPr lang="en-GB" sz="7200" dirty="0">
                <a:latin typeface="GDS Transport"/>
              </a:rPr>
              <a:t> </a:t>
            </a:r>
            <a:r>
              <a:rPr lang="en-GB" sz="7200" dirty="0">
                <a:latin typeface="GDS Transport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https://www.livewell.cheshirewestandchester.gov.uk/Services/1279</a:t>
            </a:r>
            <a:r>
              <a:rPr lang="en-GB" sz="7200" dirty="0">
                <a:latin typeface="GDS Transport"/>
              </a:rPr>
              <a:t>.</a:t>
            </a:r>
          </a:p>
          <a:p>
            <a:endParaRPr lang="en-GB" sz="2200" dirty="0"/>
          </a:p>
          <a:p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162373049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7">
            <a:extLst>
              <a:ext uri="{FF2B5EF4-FFF2-40B4-BE49-F238E27FC236}">
                <a16:creationId xmlns:a16="http://schemas.microsoft.com/office/drawing/2014/main" id="{6D6CDB20-394C-4D51-9C5B-8751E21338D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3324"/>
            <a:ext cx="12192000" cy="6861324"/>
          </a:xfrm>
          <a:prstGeom prst="rect">
            <a:avLst/>
          </a:prstGeom>
          <a:solidFill>
            <a:schemeClr val="tx1"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Rounded Rectangle 3">
            <a:extLst>
              <a:ext uri="{FF2B5EF4-FFF2-40B4-BE49-F238E27FC236}">
                <a16:creationId xmlns:a16="http://schemas.microsoft.com/office/drawing/2014/main" id="{46DFD1E0-DCA7-47E6-B78B-6ECDDF873D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6745" y="640080"/>
            <a:ext cx="10920415" cy="5577818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AAB0B1E-BB97-40E0-8DCD-D1197A0E1D6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68024" y="960109"/>
            <a:ext cx="10277856" cy="493776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F791791-91C7-4B14-A279-2F02B01029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88060" y="1369938"/>
            <a:ext cx="3210854" cy="4114800"/>
          </a:xfrm>
        </p:spPr>
        <p:txBody>
          <a:bodyPr>
            <a:normAutofit/>
          </a:bodyPr>
          <a:lstStyle/>
          <a:p>
            <a:pPr algn="r"/>
            <a:r>
              <a:rPr lang="en-GB" b="1" dirty="0"/>
              <a:t>Useful websites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492F8DF-EE34-4FC5-9FFE-76EB2E3BBA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rot="5400000">
            <a:off x="3168614" y="3429000"/>
            <a:ext cx="3200400" cy="0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9B2470-49DC-4F37-9D5B-B034922920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30505" y="1121229"/>
            <a:ext cx="6047070" cy="4615542"/>
          </a:xfrm>
        </p:spPr>
        <p:txBody>
          <a:bodyPr anchor="ctr">
            <a:normAutofit/>
          </a:bodyPr>
          <a:lstStyle/>
          <a:p>
            <a:r>
              <a:rPr lang="en-GB" sz="2200" dirty="0"/>
              <a:t>Volunteering opportunities - </a:t>
            </a:r>
            <a:r>
              <a:rPr lang="en-GB" sz="2200" dirty="0">
                <a:hlinkClick r:id="rId2"/>
              </a:rPr>
              <a:t>www.gov.uk/government/get-involved/take-part/volunteer</a:t>
            </a:r>
            <a:r>
              <a:rPr lang="nl-NL" sz="1600" dirty="0"/>
              <a:t> </a:t>
            </a:r>
          </a:p>
          <a:p>
            <a:pPr marL="0" indent="0">
              <a:buNone/>
            </a:pPr>
            <a:endParaRPr lang="en-GB" sz="2200" dirty="0"/>
          </a:p>
          <a:p>
            <a:r>
              <a:rPr lang="en-GB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Citizen’s Advice Bureau (CAB) - </a:t>
            </a:r>
            <a:r>
              <a:rPr lang="en-GB" sz="1800" u="sng" dirty="0">
                <a:solidFill>
                  <a:srgbClr val="0000FF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hlinkClick r:id="rId3"/>
              </a:rPr>
              <a:t>www.citizensadvice.org.uk/</a:t>
            </a:r>
            <a:endParaRPr lang="en-GB" sz="1800" u="sng" dirty="0">
              <a:solidFill>
                <a:srgbClr val="0000FF"/>
              </a:solidFill>
              <a:effectLst/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endParaRPr lang="en-GB" sz="18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en-GB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 CW&amp;C Housing - </a:t>
            </a:r>
            <a:r>
              <a:rPr lang="en-GB" sz="1800" u="sng" dirty="0">
                <a:solidFill>
                  <a:srgbClr val="0000FF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hlinkClick r:id="rId4"/>
              </a:rPr>
              <a:t>www.cheshirewestandchester.gov.uk/residents/housing</a:t>
            </a:r>
            <a:r>
              <a:rPr lang="en-GB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 </a:t>
            </a:r>
          </a:p>
          <a:p>
            <a:pPr marL="0" indent="0">
              <a:buNone/>
            </a:pPr>
            <a:endParaRPr lang="en-GB" sz="18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en-GB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 Government Services and Information - </a:t>
            </a:r>
            <a:r>
              <a:rPr lang="en-GB" sz="1800" u="sng" dirty="0">
                <a:solidFill>
                  <a:srgbClr val="0000FF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hlinkClick r:id="rId5"/>
              </a:rPr>
              <a:t>www.gov.uk</a:t>
            </a:r>
            <a:endParaRPr lang="en-GB" sz="18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37257531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5" name="Rectangle 14">
            <a:extLst>
              <a:ext uri="{FF2B5EF4-FFF2-40B4-BE49-F238E27FC236}">
                <a16:creationId xmlns:a16="http://schemas.microsoft.com/office/drawing/2014/main" id="{9A002C20-86F6-46B0-8392-A37CAC548C7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1632D0F-D40B-4731-82A0-78E589EA7E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1" y="1412732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en-GB" sz="2800" dirty="0">
                <a:latin typeface="Arial" panose="020B0604020202020204" pitchFamily="34" charset="0"/>
              </a:rPr>
              <a:t>If you feel you need to IAG to support your next steps,</a:t>
            </a:r>
            <a:br>
              <a:rPr lang="en-GB" sz="2800" dirty="0">
                <a:latin typeface="Arial" panose="020B0604020202020204" pitchFamily="34" charset="0"/>
              </a:rPr>
            </a:br>
            <a:r>
              <a:rPr lang="en-GB" sz="2800" dirty="0">
                <a:latin typeface="Arial" panose="020B0604020202020204" pitchFamily="34" charset="0"/>
              </a:rPr>
              <a:t>please speak to your tutor/mentor who will be happy to help you. Alternatively, you can email Skills and Employment at: </a:t>
            </a:r>
            <a:r>
              <a:rPr lang="en-GB" sz="2800" dirty="0">
                <a:latin typeface="Arial" panose="020B0604020202020204" pitchFamily="34" charset="0"/>
                <a:hlinkClick r:id="rId2"/>
              </a:rPr>
              <a:t>skillsandemployment@cheshirewestandchester.gov.uk</a:t>
            </a:r>
            <a:r>
              <a:rPr lang="en-GB" sz="2800" dirty="0">
                <a:latin typeface="Arial" panose="020B0604020202020204" pitchFamily="34" charset="0"/>
              </a:rPr>
              <a:t> 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543D4-B72E-490C-9260-720643DAF9D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1" y="2875126"/>
            <a:ext cx="7021285" cy="322693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GB" sz="2000" dirty="0">
              <a:effectLst/>
              <a:latin typeface="Arial" panose="020B0604020202020204" pitchFamily="34" charset="0"/>
              <a:ea typeface="Calibri" panose="020F0502020204030204" pitchFamily="34" charset="0"/>
            </a:endParaRPr>
          </a:p>
          <a:p>
            <a:pPr marL="0" indent="0">
              <a:buNone/>
            </a:pPr>
            <a:r>
              <a:rPr lang="en-GB" sz="20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Cheshire West and Chester’s Skills and Employment Service is Matrix accredited which means that the Service has been successfully assessed and awarded a nationally recognised quality kite mark for delivering Information, Advice and Guidance. If you would like further information about the Matrix Standard, visit the website at: </a:t>
            </a:r>
            <a:r>
              <a:rPr lang="en-GB" sz="2000" u="sng" dirty="0">
                <a:effectLst/>
                <a:latin typeface="Arial" panose="020B0604020202020204" pitchFamily="34" charset="0"/>
                <a:ea typeface="Calibri" panose="020F0502020204030204" pitchFamily="34" charset="0"/>
                <a:hlinkClick r:id="rId3"/>
              </a:rPr>
              <a:t>www.matrixstandard.com</a:t>
            </a:r>
            <a:endParaRPr lang="en-GB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endParaRPr lang="en-GB" sz="2000" dirty="0"/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C2972F54-37E5-4215-8174-927CD8DD41A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045247" y="1844620"/>
            <a:ext cx="5004044" cy="4257439"/>
          </a:xfrm>
          <a:custGeom>
            <a:avLst/>
            <a:gdLst>
              <a:gd name="connsiteX0" fmla="*/ 4996703 w 5004044"/>
              <a:gd name="connsiteY0" fmla="*/ 1884419 h 4257439"/>
              <a:gd name="connsiteX1" fmla="*/ 4999558 w 5004044"/>
              <a:gd name="connsiteY1" fmla="*/ 1895448 h 4257439"/>
              <a:gd name="connsiteX2" fmla="*/ 4998919 w 5004044"/>
              <a:gd name="connsiteY2" fmla="*/ 1955002 h 4257439"/>
              <a:gd name="connsiteX3" fmla="*/ 4997257 w 5004044"/>
              <a:gd name="connsiteY3" fmla="*/ 1954563 h 4257439"/>
              <a:gd name="connsiteX4" fmla="*/ 4997288 w 5004044"/>
              <a:gd name="connsiteY4" fmla="*/ 1935420 h 4257439"/>
              <a:gd name="connsiteX5" fmla="*/ 4996971 w 5004044"/>
              <a:gd name="connsiteY5" fmla="*/ 1897199 h 4257439"/>
              <a:gd name="connsiteX6" fmla="*/ 4995619 w 5004044"/>
              <a:gd name="connsiteY6" fmla="*/ 1855413 h 4257439"/>
              <a:gd name="connsiteX7" fmla="*/ 4996377 w 5004044"/>
              <a:gd name="connsiteY7" fmla="*/ 1868871 h 4257439"/>
              <a:gd name="connsiteX8" fmla="*/ 4996703 w 5004044"/>
              <a:gd name="connsiteY8" fmla="*/ 1884419 h 4257439"/>
              <a:gd name="connsiteX9" fmla="*/ 4993479 w 5004044"/>
              <a:gd name="connsiteY9" fmla="*/ 1871969 h 4257439"/>
              <a:gd name="connsiteX10" fmla="*/ 4994448 w 5004044"/>
              <a:gd name="connsiteY10" fmla="*/ 1857988 h 4257439"/>
              <a:gd name="connsiteX11" fmla="*/ 4995619 w 5004044"/>
              <a:gd name="connsiteY11" fmla="*/ 1855413 h 4257439"/>
              <a:gd name="connsiteX12" fmla="*/ 561880 w 5004044"/>
              <a:gd name="connsiteY12" fmla="*/ 1402651 h 4257439"/>
              <a:gd name="connsiteX13" fmla="*/ 559343 w 5004044"/>
              <a:gd name="connsiteY13" fmla="*/ 1406893 h 4257439"/>
              <a:gd name="connsiteX14" fmla="*/ 576521 w 5004044"/>
              <a:gd name="connsiteY14" fmla="*/ 1419992 h 4257439"/>
              <a:gd name="connsiteX15" fmla="*/ 596259 w 5004044"/>
              <a:gd name="connsiteY15" fmla="*/ 1423150 h 4257439"/>
              <a:gd name="connsiteX16" fmla="*/ 561880 w 5004044"/>
              <a:gd name="connsiteY16" fmla="*/ 1402651 h 4257439"/>
              <a:gd name="connsiteX17" fmla="*/ 741490 w 5004044"/>
              <a:gd name="connsiteY17" fmla="*/ 927208 h 4257439"/>
              <a:gd name="connsiteX18" fmla="*/ 944973 w 5004044"/>
              <a:gd name="connsiteY18" fmla="*/ 1054807 h 4257439"/>
              <a:gd name="connsiteX19" fmla="*/ 947781 w 5004044"/>
              <a:gd name="connsiteY19" fmla="*/ 1050516 h 4257439"/>
              <a:gd name="connsiteX20" fmla="*/ 741490 w 5004044"/>
              <a:gd name="connsiteY20" fmla="*/ 927208 h 4257439"/>
              <a:gd name="connsiteX21" fmla="*/ 4437179 w 5004044"/>
              <a:gd name="connsiteY21" fmla="*/ 969 h 4257439"/>
              <a:gd name="connsiteX22" fmla="*/ 4444201 w 5004044"/>
              <a:gd name="connsiteY22" fmla="*/ 18389 h 4257439"/>
              <a:gd name="connsiteX23" fmla="*/ 4430319 w 5004044"/>
              <a:gd name="connsiteY23" fmla="*/ 49621 h 4257439"/>
              <a:gd name="connsiteX24" fmla="*/ 4455614 w 5004044"/>
              <a:gd name="connsiteY24" fmla="*/ 105249 h 4257439"/>
              <a:gd name="connsiteX25" fmla="*/ 4563529 w 5004044"/>
              <a:gd name="connsiteY25" fmla="*/ 89046 h 4257439"/>
              <a:gd name="connsiteX26" fmla="*/ 4575967 w 5004044"/>
              <a:gd name="connsiteY26" fmla="*/ 105828 h 4257439"/>
              <a:gd name="connsiteX27" fmla="*/ 4581177 w 5004044"/>
              <a:gd name="connsiteY27" fmla="*/ 187773 h 4257439"/>
              <a:gd name="connsiteX28" fmla="*/ 4586660 w 5004044"/>
              <a:gd name="connsiteY28" fmla="*/ 207364 h 4257439"/>
              <a:gd name="connsiteX29" fmla="*/ 4601641 w 5004044"/>
              <a:gd name="connsiteY29" fmla="*/ 294858 h 4257439"/>
              <a:gd name="connsiteX30" fmla="*/ 4662523 w 5004044"/>
              <a:gd name="connsiteY30" fmla="*/ 423590 h 4257439"/>
              <a:gd name="connsiteX31" fmla="*/ 4724560 w 5004044"/>
              <a:gd name="connsiteY31" fmla="*/ 497719 h 4257439"/>
              <a:gd name="connsiteX32" fmla="*/ 4732841 w 5004044"/>
              <a:gd name="connsiteY32" fmla="*/ 519029 h 4257439"/>
              <a:gd name="connsiteX33" fmla="*/ 4749643 w 5004044"/>
              <a:gd name="connsiteY33" fmla="*/ 604622 h 4257439"/>
              <a:gd name="connsiteX34" fmla="*/ 4744753 w 5004044"/>
              <a:gd name="connsiteY34" fmla="*/ 623512 h 4257439"/>
              <a:gd name="connsiteX35" fmla="*/ 4720006 w 5004044"/>
              <a:gd name="connsiteY35" fmla="*/ 649070 h 4257439"/>
              <a:gd name="connsiteX36" fmla="*/ 4700653 w 5004044"/>
              <a:gd name="connsiteY36" fmla="*/ 704672 h 4257439"/>
              <a:gd name="connsiteX37" fmla="*/ 4662297 w 5004044"/>
              <a:gd name="connsiteY37" fmla="*/ 786401 h 4257439"/>
              <a:gd name="connsiteX38" fmla="*/ 4642954 w 5004044"/>
              <a:gd name="connsiteY38" fmla="*/ 811006 h 4257439"/>
              <a:gd name="connsiteX39" fmla="*/ 4658781 w 5004044"/>
              <a:gd name="connsiteY39" fmla="*/ 824342 h 4257439"/>
              <a:gd name="connsiteX40" fmla="*/ 4713981 w 5004044"/>
              <a:gd name="connsiteY40" fmla="*/ 916441 h 4257439"/>
              <a:gd name="connsiteX41" fmla="*/ 4642145 w 5004044"/>
              <a:gd name="connsiteY41" fmla="*/ 1035706 h 4257439"/>
              <a:gd name="connsiteX42" fmla="*/ 4604059 w 5004044"/>
              <a:gd name="connsiteY42" fmla="*/ 1073741 h 4257439"/>
              <a:gd name="connsiteX43" fmla="*/ 4680437 w 5004044"/>
              <a:gd name="connsiteY43" fmla="*/ 1071013 h 4257439"/>
              <a:gd name="connsiteX44" fmla="*/ 4708843 w 5004044"/>
              <a:gd name="connsiteY44" fmla="*/ 1110593 h 4257439"/>
              <a:gd name="connsiteX45" fmla="*/ 4721433 w 5004044"/>
              <a:gd name="connsiteY45" fmla="*/ 1130828 h 4257439"/>
              <a:gd name="connsiteX46" fmla="*/ 4799050 w 5004044"/>
              <a:gd name="connsiteY46" fmla="*/ 1256288 h 4257439"/>
              <a:gd name="connsiteX47" fmla="*/ 4788849 w 5004044"/>
              <a:gd name="connsiteY47" fmla="*/ 1296992 h 4257439"/>
              <a:gd name="connsiteX48" fmla="*/ 4677593 w 5004044"/>
              <a:gd name="connsiteY48" fmla="*/ 1504814 h 4257439"/>
              <a:gd name="connsiteX49" fmla="*/ 4806838 w 5004044"/>
              <a:gd name="connsiteY49" fmla="*/ 1534504 h 4257439"/>
              <a:gd name="connsiteX50" fmla="*/ 4818253 w 5004044"/>
              <a:gd name="connsiteY50" fmla="*/ 1621364 h 4257439"/>
              <a:gd name="connsiteX51" fmla="*/ 4887405 w 5004044"/>
              <a:gd name="connsiteY51" fmla="*/ 1708784 h 4257439"/>
              <a:gd name="connsiteX52" fmla="*/ 4987017 w 5004044"/>
              <a:gd name="connsiteY52" fmla="*/ 1847008 h 4257439"/>
              <a:gd name="connsiteX53" fmla="*/ 4993479 w 5004044"/>
              <a:gd name="connsiteY53" fmla="*/ 1871969 h 4257439"/>
              <a:gd name="connsiteX54" fmla="*/ 4993260 w 5004044"/>
              <a:gd name="connsiteY54" fmla="*/ 1875137 h 4257439"/>
              <a:gd name="connsiteX55" fmla="*/ 4990437 w 5004044"/>
              <a:gd name="connsiteY55" fmla="*/ 1933934 h 4257439"/>
              <a:gd name="connsiteX56" fmla="*/ 4989378 w 5004044"/>
              <a:gd name="connsiteY56" fmla="*/ 1952477 h 4257439"/>
              <a:gd name="connsiteX57" fmla="*/ 4982628 w 5004044"/>
              <a:gd name="connsiteY57" fmla="*/ 1950690 h 4257439"/>
              <a:gd name="connsiteX58" fmla="*/ 4970479 w 5004044"/>
              <a:gd name="connsiteY58" fmla="*/ 1944168 h 4257439"/>
              <a:gd name="connsiteX59" fmla="*/ 4961645 w 5004044"/>
              <a:gd name="connsiteY59" fmla="*/ 1968944 h 4257439"/>
              <a:gd name="connsiteX60" fmla="*/ 4980262 w 5004044"/>
              <a:gd name="connsiteY60" fmla="*/ 2014997 h 4257439"/>
              <a:gd name="connsiteX61" fmla="*/ 4988607 w 5004044"/>
              <a:gd name="connsiteY61" fmla="*/ 1965973 h 4257439"/>
              <a:gd name="connsiteX62" fmla="*/ 4989378 w 5004044"/>
              <a:gd name="connsiteY62" fmla="*/ 1952477 h 4257439"/>
              <a:gd name="connsiteX63" fmla="*/ 4997257 w 5004044"/>
              <a:gd name="connsiteY63" fmla="*/ 1954563 h 4257439"/>
              <a:gd name="connsiteX64" fmla="*/ 4997217 w 5004044"/>
              <a:gd name="connsiteY64" fmla="*/ 1978557 h 4257439"/>
              <a:gd name="connsiteX65" fmla="*/ 4990810 w 5004044"/>
              <a:gd name="connsiteY65" fmla="*/ 2100744 h 4257439"/>
              <a:gd name="connsiteX66" fmla="*/ 4889713 w 5004044"/>
              <a:gd name="connsiteY66" fmla="*/ 2285583 h 4257439"/>
              <a:gd name="connsiteX67" fmla="*/ 4803440 w 5004044"/>
              <a:gd name="connsiteY67" fmla="*/ 2367231 h 4257439"/>
              <a:gd name="connsiteX68" fmla="*/ 4613356 w 5004044"/>
              <a:gd name="connsiteY68" fmla="*/ 2702512 h 4257439"/>
              <a:gd name="connsiteX69" fmla="*/ 4553563 w 5004044"/>
              <a:gd name="connsiteY69" fmla="*/ 2810797 h 4257439"/>
              <a:gd name="connsiteX70" fmla="*/ 4602347 w 5004044"/>
              <a:gd name="connsiteY70" fmla="*/ 2836976 h 4257439"/>
              <a:gd name="connsiteX71" fmla="*/ 4516285 w 5004044"/>
              <a:gd name="connsiteY71" fmla="*/ 2954642 h 4257439"/>
              <a:gd name="connsiteX72" fmla="*/ 4414507 w 5004044"/>
              <a:gd name="connsiteY72" fmla="*/ 3086467 h 4257439"/>
              <a:gd name="connsiteX73" fmla="*/ 2327617 w 5004044"/>
              <a:gd name="connsiteY73" fmla="*/ 4253752 h 4257439"/>
              <a:gd name="connsiteX74" fmla="*/ 1214971 w 5004044"/>
              <a:gd name="connsiteY74" fmla="*/ 4203137 h 4257439"/>
              <a:gd name="connsiteX75" fmla="*/ 894535 w 5004044"/>
              <a:gd name="connsiteY75" fmla="*/ 4109150 h 4257439"/>
              <a:gd name="connsiteX76" fmla="*/ 781596 w 5004044"/>
              <a:gd name="connsiteY76" fmla="*/ 3991505 h 4257439"/>
              <a:gd name="connsiteX77" fmla="*/ 742373 w 5004044"/>
              <a:gd name="connsiteY77" fmla="*/ 3959843 h 4257439"/>
              <a:gd name="connsiteX78" fmla="*/ 646723 w 5004044"/>
              <a:gd name="connsiteY78" fmla="*/ 3926438 h 4257439"/>
              <a:gd name="connsiteX79" fmla="*/ 478839 w 5004044"/>
              <a:gd name="connsiteY79" fmla="*/ 3847272 h 4257439"/>
              <a:gd name="connsiteX80" fmla="*/ 537744 w 5004044"/>
              <a:gd name="connsiteY80" fmla="*/ 3812205 h 4257439"/>
              <a:gd name="connsiteX81" fmla="*/ 712950 w 5004044"/>
              <a:gd name="connsiteY81" fmla="*/ 3847065 h 4257439"/>
              <a:gd name="connsiteX82" fmla="*/ 839053 w 5004044"/>
              <a:gd name="connsiteY82" fmla="*/ 3842201 h 4257439"/>
              <a:gd name="connsiteX83" fmla="*/ 657388 w 5004044"/>
              <a:gd name="connsiteY83" fmla="*/ 3759142 h 4257439"/>
              <a:gd name="connsiteX84" fmla="*/ 479902 w 5004044"/>
              <a:gd name="connsiteY84" fmla="*/ 3640872 h 4257439"/>
              <a:gd name="connsiteX85" fmla="*/ 612982 w 5004044"/>
              <a:gd name="connsiteY85" fmla="*/ 3646162 h 4257439"/>
              <a:gd name="connsiteX86" fmla="*/ 617779 w 5004044"/>
              <a:gd name="connsiteY86" fmla="*/ 3625073 h 4257439"/>
              <a:gd name="connsiteX87" fmla="*/ 495792 w 5004044"/>
              <a:gd name="connsiteY87" fmla="*/ 3468542 h 4257439"/>
              <a:gd name="connsiteX88" fmla="*/ 436221 w 5004044"/>
              <a:gd name="connsiteY88" fmla="*/ 3407261 h 4257439"/>
              <a:gd name="connsiteX89" fmla="*/ 172652 w 5004044"/>
              <a:gd name="connsiteY89" fmla="*/ 3237768 h 4257439"/>
              <a:gd name="connsiteX90" fmla="*/ 417805 w 5004044"/>
              <a:gd name="connsiteY90" fmla="*/ 3290959 h 4257439"/>
              <a:gd name="connsiteX91" fmla="*/ 159629 w 5004044"/>
              <a:gd name="connsiteY91" fmla="*/ 3126522 h 4257439"/>
              <a:gd name="connsiteX92" fmla="*/ 35515 w 5004044"/>
              <a:gd name="connsiteY92" fmla="*/ 3070942 h 4257439"/>
              <a:gd name="connsiteX93" fmla="*/ 3001 w 5004044"/>
              <a:gd name="connsiteY93" fmla="*/ 3030820 h 4257439"/>
              <a:gd name="connsiteX94" fmla="*/ 56337 w 5004044"/>
              <a:gd name="connsiteY94" fmla="*/ 3011602 h 4257439"/>
              <a:gd name="connsiteX95" fmla="*/ 221626 w 5004044"/>
              <a:gd name="connsiteY95" fmla="*/ 3000137 h 4257439"/>
              <a:gd name="connsiteX96" fmla="*/ 12079 w 5004044"/>
              <a:gd name="connsiteY96" fmla="*/ 2895750 h 4257439"/>
              <a:gd name="connsiteX97" fmla="*/ 165389 w 5004044"/>
              <a:gd name="connsiteY97" fmla="*/ 2890511 h 4257439"/>
              <a:gd name="connsiteX98" fmla="*/ 206743 w 5004044"/>
              <a:gd name="connsiteY98" fmla="*/ 2827546 h 4257439"/>
              <a:gd name="connsiteX99" fmla="*/ 273631 w 5004044"/>
              <a:gd name="connsiteY99" fmla="*/ 2725917 h 4257439"/>
              <a:gd name="connsiteX100" fmla="*/ 320364 w 5004044"/>
              <a:gd name="connsiteY100" fmla="*/ 2667696 h 4257439"/>
              <a:gd name="connsiteX101" fmla="*/ 334074 w 5004044"/>
              <a:gd name="connsiteY101" fmla="*/ 2507770 h 4257439"/>
              <a:gd name="connsiteX102" fmla="*/ 284207 w 5004044"/>
              <a:gd name="connsiteY102" fmla="*/ 2344516 h 4257439"/>
              <a:gd name="connsiteX103" fmla="*/ 166166 w 5004044"/>
              <a:gd name="connsiteY103" fmla="*/ 2278376 h 4257439"/>
              <a:gd name="connsiteX104" fmla="*/ 194891 w 5004044"/>
              <a:gd name="connsiteY104" fmla="*/ 2175576 h 4257439"/>
              <a:gd name="connsiteX105" fmla="*/ 440332 w 5004044"/>
              <a:gd name="connsiteY105" fmla="*/ 2191712 h 4257439"/>
              <a:gd name="connsiteX106" fmla="*/ 63051 w 5004044"/>
              <a:gd name="connsiteY106" fmla="*/ 1942979 h 4257439"/>
              <a:gd name="connsiteX107" fmla="*/ 123612 w 5004044"/>
              <a:gd name="connsiteY107" fmla="*/ 1920903 h 4257439"/>
              <a:gd name="connsiteX108" fmla="*/ 120386 w 5004044"/>
              <a:gd name="connsiteY108" fmla="*/ 1903128 h 4257439"/>
              <a:gd name="connsiteX109" fmla="*/ 119318 w 5004044"/>
              <a:gd name="connsiteY109" fmla="*/ 1791355 h 4257439"/>
              <a:gd name="connsiteX110" fmla="*/ 127081 w 5004044"/>
              <a:gd name="connsiteY110" fmla="*/ 1738431 h 4257439"/>
              <a:gd name="connsiteX111" fmla="*/ 108310 w 5004044"/>
              <a:gd name="connsiteY111" fmla="*/ 1682600 h 4257439"/>
              <a:gd name="connsiteX112" fmla="*/ 385468 w 5004044"/>
              <a:gd name="connsiteY112" fmla="*/ 1739315 h 4257439"/>
              <a:gd name="connsiteX113" fmla="*/ 599777 w 5004044"/>
              <a:gd name="connsiteY113" fmla="*/ 1722044 h 4257439"/>
              <a:gd name="connsiteX114" fmla="*/ 593006 w 5004044"/>
              <a:gd name="connsiteY114" fmla="*/ 1716597 h 4257439"/>
              <a:gd name="connsiteX115" fmla="*/ 485736 w 5004044"/>
              <a:gd name="connsiteY115" fmla="*/ 1591625 h 4257439"/>
              <a:gd name="connsiteX116" fmla="*/ 481534 w 5004044"/>
              <a:gd name="connsiteY116" fmla="*/ 1588888 h 4257439"/>
              <a:gd name="connsiteX117" fmla="*/ 461623 w 5004044"/>
              <a:gd name="connsiteY117" fmla="*/ 1569314 h 4257439"/>
              <a:gd name="connsiteX118" fmla="*/ 441172 w 5004044"/>
              <a:gd name="connsiteY118" fmla="*/ 1549836 h 4257439"/>
              <a:gd name="connsiteX119" fmla="*/ 438173 w 5004044"/>
              <a:gd name="connsiteY119" fmla="*/ 1549732 h 4257439"/>
              <a:gd name="connsiteX120" fmla="*/ 409482 w 5004044"/>
              <a:gd name="connsiteY120" fmla="*/ 1509886 h 4257439"/>
              <a:gd name="connsiteX121" fmla="*/ 401143 w 5004044"/>
              <a:gd name="connsiteY121" fmla="*/ 1480995 h 4257439"/>
              <a:gd name="connsiteX122" fmla="*/ 370772 w 5004044"/>
              <a:gd name="connsiteY122" fmla="*/ 1452514 h 4257439"/>
              <a:gd name="connsiteX123" fmla="*/ 339699 w 5004044"/>
              <a:gd name="connsiteY123" fmla="*/ 1426688 h 4257439"/>
              <a:gd name="connsiteX124" fmla="*/ 265593 w 5004044"/>
              <a:gd name="connsiteY124" fmla="*/ 1412885 h 4257439"/>
              <a:gd name="connsiteX125" fmla="*/ 215085 w 5004044"/>
              <a:gd name="connsiteY125" fmla="*/ 1372144 h 4257439"/>
              <a:gd name="connsiteX126" fmla="*/ 274865 w 5004044"/>
              <a:gd name="connsiteY126" fmla="*/ 1375825 h 4257439"/>
              <a:gd name="connsiteX127" fmla="*/ 219220 w 5004044"/>
              <a:gd name="connsiteY127" fmla="*/ 1329666 h 4257439"/>
              <a:gd name="connsiteX128" fmla="*/ 187322 w 5004044"/>
              <a:gd name="connsiteY128" fmla="*/ 1278682 h 4257439"/>
              <a:gd name="connsiteX129" fmla="*/ 189878 w 5004044"/>
              <a:gd name="connsiteY129" fmla="*/ 1262417 h 4257439"/>
              <a:gd name="connsiteX130" fmla="*/ 204036 w 5004044"/>
              <a:gd name="connsiteY130" fmla="*/ 1262449 h 4257439"/>
              <a:gd name="connsiteX131" fmla="*/ 256133 w 5004044"/>
              <a:gd name="connsiteY131" fmla="*/ 1295950 h 4257439"/>
              <a:gd name="connsiteX132" fmla="*/ 323760 w 5004044"/>
              <a:gd name="connsiteY132" fmla="*/ 1342208 h 4257439"/>
              <a:gd name="connsiteX133" fmla="*/ 219957 w 5004044"/>
              <a:gd name="connsiteY133" fmla="*/ 1252997 h 4257439"/>
              <a:gd name="connsiteX134" fmla="*/ 145267 w 5004044"/>
              <a:gd name="connsiteY134" fmla="*/ 1188376 h 4257439"/>
              <a:gd name="connsiteX135" fmla="*/ 127649 w 5004044"/>
              <a:gd name="connsiteY135" fmla="*/ 1140248 h 4257439"/>
              <a:gd name="connsiteX136" fmla="*/ 133301 w 5004044"/>
              <a:gd name="connsiteY136" fmla="*/ 1126283 h 4257439"/>
              <a:gd name="connsiteX137" fmla="*/ 144665 w 5004044"/>
              <a:gd name="connsiteY137" fmla="*/ 1130919 h 4257439"/>
              <a:gd name="connsiteX138" fmla="*/ 154924 w 5004044"/>
              <a:gd name="connsiteY138" fmla="*/ 1141443 h 4257439"/>
              <a:gd name="connsiteX139" fmla="*/ 263706 w 5004044"/>
              <a:gd name="connsiteY139" fmla="*/ 1219972 h 4257439"/>
              <a:gd name="connsiteX140" fmla="*/ 423231 w 5004044"/>
              <a:gd name="connsiteY140" fmla="*/ 1325916 h 4257439"/>
              <a:gd name="connsiteX141" fmla="*/ 486543 w 5004044"/>
              <a:gd name="connsiteY141" fmla="*/ 1341940 h 4257439"/>
              <a:gd name="connsiteX142" fmla="*/ 305459 w 5004044"/>
              <a:gd name="connsiteY142" fmla="*/ 1191095 h 4257439"/>
              <a:gd name="connsiteX143" fmla="*/ 165967 w 5004044"/>
              <a:gd name="connsiteY143" fmla="*/ 995271 h 4257439"/>
              <a:gd name="connsiteX144" fmla="*/ 148803 w 5004044"/>
              <a:gd name="connsiteY144" fmla="*/ 982487 h 4257439"/>
              <a:gd name="connsiteX145" fmla="*/ 142975 w 5004044"/>
              <a:gd name="connsiteY145" fmla="*/ 973711 h 4257439"/>
              <a:gd name="connsiteX146" fmla="*/ 107228 w 5004044"/>
              <a:gd name="connsiteY146" fmla="*/ 903165 h 4257439"/>
              <a:gd name="connsiteX147" fmla="*/ 103961 w 5004044"/>
              <a:gd name="connsiteY147" fmla="*/ 884449 h 4257439"/>
              <a:gd name="connsiteX148" fmla="*/ 105398 w 5004044"/>
              <a:gd name="connsiteY148" fmla="*/ 848773 h 4257439"/>
              <a:gd name="connsiteX149" fmla="*/ 96106 w 5004044"/>
              <a:gd name="connsiteY149" fmla="*/ 829222 h 4257439"/>
              <a:gd name="connsiteX150" fmla="*/ 95233 w 5004044"/>
              <a:gd name="connsiteY150" fmla="*/ 815459 h 4257439"/>
              <a:gd name="connsiteX151" fmla="*/ 108754 w 5004044"/>
              <a:gd name="connsiteY151" fmla="*/ 813390 h 4257439"/>
              <a:gd name="connsiteX152" fmla="*/ 149184 w 5004044"/>
              <a:gd name="connsiteY152" fmla="*/ 854012 h 4257439"/>
              <a:gd name="connsiteX153" fmla="*/ 169922 w 5004044"/>
              <a:gd name="connsiteY153" fmla="*/ 855094 h 4257439"/>
              <a:gd name="connsiteX154" fmla="*/ 194734 w 5004044"/>
              <a:gd name="connsiteY154" fmla="*/ 849766 h 4257439"/>
              <a:gd name="connsiteX155" fmla="*/ 204833 w 5004044"/>
              <a:gd name="connsiteY155" fmla="*/ 862849 h 4257439"/>
              <a:gd name="connsiteX156" fmla="*/ 262674 w 5004044"/>
              <a:gd name="connsiteY156" fmla="*/ 921903 h 4257439"/>
              <a:gd name="connsiteX157" fmla="*/ 302202 w 5004044"/>
              <a:gd name="connsiteY157" fmla="*/ 923150 h 4257439"/>
              <a:gd name="connsiteX158" fmla="*/ 270912 w 5004044"/>
              <a:gd name="connsiteY158" fmla="*/ 917286 h 4257439"/>
              <a:gd name="connsiteX159" fmla="*/ 262498 w 5004044"/>
              <a:gd name="connsiteY159" fmla="*/ 899162 h 4257439"/>
              <a:gd name="connsiteX160" fmla="*/ 261759 w 5004044"/>
              <a:gd name="connsiteY160" fmla="*/ 882214 h 4257439"/>
              <a:gd name="connsiteX161" fmla="*/ 216117 w 5004044"/>
              <a:gd name="connsiteY161" fmla="*/ 846941 h 4257439"/>
              <a:gd name="connsiteX162" fmla="*/ 211969 w 5004044"/>
              <a:gd name="connsiteY162" fmla="*/ 845458 h 4257439"/>
              <a:gd name="connsiteX163" fmla="*/ 202383 w 5004044"/>
              <a:gd name="connsiteY163" fmla="*/ 831653 h 4257439"/>
              <a:gd name="connsiteX164" fmla="*/ 217302 w 5004044"/>
              <a:gd name="connsiteY164" fmla="*/ 817950 h 4257439"/>
              <a:gd name="connsiteX165" fmla="*/ 258185 w 5004044"/>
              <a:gd name="connsiteY165" fmla="*/ 825283 h 4257439"/>
              <a:gd name="connsiteX166" fmla="*/ 339019 w 5004044"/>
              <a:gd name="connsiteY166" fmla="*/ 887237 h 4257439"/>
              <a:gd name="connsiteX167" fmla="*/ 455541 w 5004044"/>
              <a:gd name="connsiteY167" fmla="*/ 987171 h 4257439"/>
              <a:gd name="connsiteX168" fmla="*/ 839737 w 5004044"/>
              <a:gd name="connsiteY168" fmla="*/ 1232154 h 4257439"/>
              <a:gd name="connsiteX169" fmla="*/ 987251 w 5004044"/>
              <a:gd name="connsiteY169" fmla="*/ 1312386 h 4257439"/>
              <a:gd name="connsiteX170" fmla="*/ 987828 w 5004044"/>
              <a:gd name="connsiteY170" fmla="*/ 1306906 h 4257439"/>
              <a:gd name="connsiteX171" fmla="*/ 987609 w 5004044"/>
              <a:gd name="connsiteY171" fmla="*/ 1301885 h 4257439"/>
              <a:gd name="connsiteX172" fmla="*/ 883773 w 5004044"/>
              <a:gd name="connsiteY172" fmla="*/ 1249366 h 4257439"/>
              <a:gd name="connsiteX173" fmla="*/ 658689 w 5004044"/>
              <a:gd name="connsiteY173" fmla="*/ 1075926 h 4257439"/>
              <a:gd name="connsiteX174" fmla="*/ 639221 w 5004044"/>
              <a:gd name="connsiteY174" fmla="*/ 1072721 h 4257439"/>
              <a:gd name="connsiteX175" fmla="*/ 607837 w 5004044"/>
              <a:gd name="connsiteY175" fmla="*/ 1046001 h 4257439"/>
              <a:gd name="connsiteX176" fmla="*/ 604057 w 5004044"/>
              <a:gd name="connsiteY176" fmla="*/ 1028006 h 4257439"/>
              <a:gd name="connsiteX177" fmla="*/ 535068 w 5004044"/>
              <a:gd name="connsiteY177" fmla="*/ 963012 h 4257439"/>
              <a:gd name="connsiteX178" fmla="*/ 398492 w 5004044"/>
              <a:gd name="connsiteY178" fmla="*/ 852702 h 4257439"/>
              <a:gd name="connsiteX179" fmla="*/ 370407 w 5004044"/>
              <a:gd name="connsiteY179" fmla="*/ 808003 h 4257439"/>
              <a:gd name="connsiteX180" fmla="*/ 373637 w 5004044"/>
              <a:gd name="connsiteY180" fmla="*/ 788457 h 4257439"/>
              <a:gd name="connsiteX181" fmla="*/ 388957 w 5004044"/>
              <a:gd name="connsiteY181" fmla="*/ 790181 h 4257439"/>
              <a:gd name="connsiteX182" fmla="*/ 445569 w 5004044"/>
              <a:gd name="connsiteY182" fmla="*/ 827313 h 4257439"/>
              <a:gd name="connsiteX183" fmla="*/ 503344 w 5004044"/>
              <a:gd name="connsiteY183" fmla="*/ 866138 h 4257439"/>
              <a:gd name="connsiteX184" fmla="*/ 497988 w 5004044"/>
              <a:gd name="connsiteY184" fmla="*/ 855698 h 4257439"/>
              <a:gd name="connsiteX185" fmla="*/ 395068 w 5004044"/>
              <a:gd name="connsiteY185" fmla="*/ 774238 h 4257439"/>
              <a:gd name="connsiteX186" fmla="*/ 321225 w 5004044"/>
              <a:gd name="connsiteY186" fmla="*/ 704090 h 4257439"/>
              <a:gd name="connsiteX187" fmla="*/ 310772 w 5004044"/>
              <a:gd name="connsiteY187" fmla="*/ 664187 h 4257439"/>
              <a:gd name="connsiteX188" fmla="*/ 316776 w 5004044"/>
              <a:gd name="connsiteY188" fmla="*/ 652057 h 4257439"/>
              <a:gd name="connsiteX189" fmla="*/ 326167 w 5004044"/>
              <a:gd name="connsiteY189" fmla="*/ 655144 h 4257439"/>
              <a:gd name="connsiteX190" fmla="*/ 339819 w 5004044"/>
              <a:gd name="connsiteY190" fmla="*/ 668549 h 4257439"/>
              <a:gd name="connsiteX191" fmla="*/ 435653 w 5004044"/>
              <a:gd name="connsiteY191" fmla="*/ 737342 h 4257439"/>
              <a:gd name="connsiteX192" fmla="*/ 594518 w 5004044"/>
              <a:gd name="connsiteY192" fmla="*/ 846882 h 4257439"/>
              <a:gd name="connsiteX193" fmla="*/ 665142 w 5004044"/>
              <a:gd name="connsiteY193" fmla="*/ 868257 h 4257439"/>
              <a:gd name="connsiteX194" fmla="*/ 660802 w 5004044"/>
              <a:gd name="connsiteY194" fmla="*/ 862382 h 4257439"/>
              <a:gd name="connsiteX195" fmla="*/ 499505 w 5004044"/>
              <a:gd name="connsiteY195" fmla="*/ 728286 h 4257439"/>
              <a:gd name="connsiteX196" fmla="*/ 345927 w 5004044"/>
              <a:gd name="connsiteY196" fmla="*/ 515339 h 4257439"/>
              <a:gd name="connsiteX197" fmla="*/ 338588 w 5004044"/>
              <a:gd name="connsiteY197" fmla="*/ 509361 h 4257439"/>
              <a:gd name="connsiteX198" fmla="*/ 327339 w 5004044"/>
              <a:gd name="connsiteY198" fmla="*/ 494900 h 4257439"/>
              <a:gd name="connsiteX199" fmla="*/ 303055 w 5004044"/>
              <a:gd name="connsiteY199" fmla="*/ 437512 h 4257439"/>
              <a:gd name="connsiteX200" fmla="*/ 292117 w 5004044"/>
              <a:gd name="connsiteY200" fmla="*/ 398959 h 4257439"/>
              <a:gd name="connsiteX201" fmla="*/ 292417 w 5004044"/>
              <a:gd name="connsiteY201" fmla="*/ 380879 h 4257439"/>
              <a:gd name="connsiteX202" fmla="*/ 280259 w 5004044"/>
              <a:gd name="connsiteY202" fmla="*/ 358039 h 4257439"/>
              <a:gd name="connsiteX203" fmla="*/ 277426 w 5004044"/>
              <a:gd name="connsiteY203" fmla="*/ 343041 h 4257439"/>
              <a:gd name="connsiteX204" fmla="*/ 292014 w 5004044"/>
              <a:gd name="connsiteY204" fmla="*/ 340466 h 4257439"/>
              <a:gd name="connsiteX205" fmla="*/ 333039 w 5004044"/>
              <a:gd name="connsiteY205" fmla="*/ 382248 h 4257439"/>
              <a:gd name="connsiteX206" fmla="*/ 352439 w 5004044"/>
              <a:gd name="connsiteY206" fmla="*/ 383884 h 4257439"/>
              <a:gd name="connsiteX207" fmla="*/ 381981 w 5004044"/>
              <a:gd name="connsiteY207" fmla="*/ 380883 h 4257439"/>
              <a:gd name="connsiteX208" fmla="*/ 402615 w 5004044"/>
              <a:gd name="connsiteY208" fmla="*/ 410767 h 4257439"/>
              <a:gd name="connsiteX209" fmla="*/ 488827 w 5004044"/>
              <a:gd name="connsiteY209" fmla="*/ 452479 h 4257439"/>
              <a:gd name="connsiteX210" fmla="*/ 453360 w 5004044"/>
              <a:gd name="connsiteY210" fmla="*/ 444507 h 4257439"/>
              <a:gd name="connsiteX211" fmla="*/ 444814 w 5004044"/>
              <a:gd name="connsiteY211" fmla="*/ 429568 h 4257439"/>
              <a:gd name="connsiteX212" fmla="*/ 442720 w 5004044"/>
              <a:gd name="connsiteY212" fmla="*/ 406534 h 4257439"/>
              <a:gd name="connsiteX213" fmla="*/ 399647 w 5004044"/>
              <a:gd name="connsiteY213" fmla="*/ 373970 h 4257439"/>
              <a:gd name="connsiteX214" fmla="*/ 390458 w 5004044"/>
              <a:gd name="connsiteY214" fmla="*/ 369266 h 4257439"/>
              <a:gd name="connsiteX215" fmla="*/ 384776 w 5004044"/>
              <a:gd name="connsiteY215" fmla="*/ 357618 h 4257439"/>
              <a:gd name="connsiteX216" fmla="*/ 395456 w 5004044"/>
              <a:gd name="connsiteY216" fmla="*/ 346561 h 4257439"/>
              <a:gd name="connsiteX217" fmla="*/ 409490 w 5004044"/>
              <a:gd name="connsiteY217" fmla="*/ 343767 h 4257439"/>
              <a:gd name="connsiteX218" fmla="*/ 459406 w 5004044"/>
              <a:gd name="connsiteY218" fmla="*/ 364686 h 4257439"/>
              <a:gd name="connsiteX219" fmla="*/ 603593 w 5004044"/>
              <a:gd name="connsiteY219" fmla="*/ 487253 h 4257439"/>
              <a:gd name="connsiteX220" fmla="*/ 758457 w 5004044"/>
              <a:gd name="connsiteY220" fmla="*/ 592438 h 4257439"/>
              <a:gd name="connsiteX221" fmla="*/ 1126835 w 5004044"/>
              <a:gd name="connsiteY221" fmla="*/ 818073 h 4257439"/>
              <a:gd name="connsiteX222" fmla="*/ 1748686 w 5004044"/>
              <a:gd name="connsiteY222" fmla="*/ 913256 h 4257439"/>
              <a:gd name="connsiteX223" fmla="*/ 2345605 w 5004044"/>
              <a:gd name="connsiteY223" fmla="*/ 842682 h 4257439"/>
              <a:gd name="connsiteX224" fmla="*/ 2430665 w 5004044"/>
              <a:gd name="connsiteY224" fmla="*/ 833044 h 4257439"/>
              <a:gd name="connsiteX225" fmla="*/ 3874549 w 5004044"/>
              <a:gd name="connsiteY225" fmla="*/ 345713 h 4257439"/>
              <a:gd name="connsiteX226" fmla="*/ 4079914 w 5004044"/>
              <a:gd name="connsiteY226" fmla="*/ 235770 h 4257439"/>
              <a:gd name="connsiteX227" fmla="*/ 4115814 w 5004044"/>
              <a:gd name="connsiteY227" fmla="*/ 249002 h 4257439"/>
              <a:gd name="connsiteX228" fmla="*/ 4129591 w 5004044"/>
              <a:gd name="connsiteY228" fmla="*/ 251735 h 4257439"/>
              <a:gd name="connsiteX229" fmla="*/ 4131313 w 5004044"/>
              <a:gd name="connsiteY229" fmla="*/ 253264 h 4257439"/>
              <a:gd name="connsiteX230" fmla="*/ 4132779 w 5004044"/>
              <a:gd name="connsiteY230" fmla="*/ 252368 h 4257439"/>
              <a:gd name="connsiteX231" fmla="*/ 4129591 w 5004044"/>
              <a:gd name="connsiteY231" fmla="*/ 251735 h 4257439"/>
              <a:gd name="connsiteX232" fmla="*/ 4126781 w 5004044"/>
              <a:gd name="connsiteY232" fmla="*/ 249241 h 4257439"/>
              <a:gd name="connsiteX233" fmla="*/ 4126159 w 5004044"/>
              <a:gd name="connsiteY233" fmla="*/ 241207 h 4257439"/>
              <a:gd name="connsiteX234" fmla="*/ 4145347 w 5004044"/>
              <a:gd name="connsiteY234" fmla="*/ 206824 h 4257439"/>
              <a:gd name="connsiteX235" fmla="*/ 4183377 w 5004044"/>
              <a:gd name="connsiteY235" fmla="*/ 186195 h 4257439"/>
              <a:gd name="connsiteX236" fmla="*/ 4203065 w 5004044"/>
              <a:gd name="connsiteY236" fmla="*/ 194422 h 4257439"/>
              <a:gd name="connsiteX237" fmla="*/ 4228763 w 5004044"/>
              <a:gd name="connsiteY237" fmla="*/ 203170 h 4257439"/>
              <a:gd name="connsiteX238" fmla="*/ 4343373 w 5004044"/>
              <a:gd name="connsiteY238" fmla="*/ 90903 h 4257439"/>
              <a:gd name="connsiteX239" fmla="*/ 4421541 w 5004044"/>
              <a:gd name="connsiteY239" fmla="*/ 10686 h 4257439"/>
              <a:gd name="connsiteX240" fmla="*/ 4437179 w 5004044"/>
              <a:gd name="connsiteY240" fmla="*/ 969 h 42574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</a:cxnLst>
            <a:rect l="l" t="t" r="r" b="b"/>
            <a:pathLst>
              <a:path w="5004044" h="4257439">
                <a:moveTo>
                  <a:pt x="4996703" y="1884419"/>
                </a:moveTo>
                <a:lnTo>
                  <a:pt x="4999558" y="1895448"/>
                </a:lnTo>
                <a:cubicBezTo>
                  <a:pt x="5005407" y="1925309"/>
                  <a:pt x="5005885" y="1948588"/>
                  <a:pt x="4998919" y="1955002"/>
                </a:cubicBezTo>
                <a:lnTo>
                  <a:pt x="4997257" y="1954563"/>
                </a:lnTo>
                <a:lnTo>
                  <a:pt x="4997288" y="1935420"/>
                </a:lnTo>
                <a:cubicBezTo>
                  <a:pt x="4997241" y="1921584"/>
                  <a:pt x="4997129" y="1908567"/>
                  <a:pt x="4996971" y="1897199"/>
                </a:cubicBezTo>
                <a:close/>
                <a:moveTo>
                  <a:pt x="4995619" y="1855413"/>
                </a:moveTo>
                <a:cubicBezTo>
                  <a:pt x="4995887" y="1856868"/>
                  <a:pt x="4996145" y="1861630"/>
                  <a:pt x="4996377" y="1868871"/>
                </a:cubicBezTo>
                <a:lnTo>
                  <a:pt x="4996703" y="1884419"/>
                </a:lnTo>
                <a:lnTo>
                  <a:pt x="4993479" y="1871969"/>
                </a:lnTo>
                <a:lnTo>
                  <a:pt x="4994448" y="1857988"/>
                </a:lnTo>
                <a:cubicBezTo>
                  <a:pt x="4994836" y="1854434"/>
                  <a:pt x="4995221" y="1853309"/>
                  <a:pt x="4995619" y="1855413"/>
                </a:cubicBezTo>
                <a:close/>
                <a:moveTo>
                  <a:pt x="561880" y="1402651"/>
                </a:moveTo>
                <a:cubicBezTo>
                  <a:pt x="561124" y="1404050"/>
                  <a:pt x="560098" y="1405494"/>
                  <a:pt x="559343" y="1406893"/>
                </a:cubicBezTo>
                <a:cubicBezTo>
                  <a:pt x="564992" y="1411590"/>
                  <a:pt x="570885" y="1415610"/>
                  <a:pt x="576521" y="1419992"/>
                </a:cubicBezTo>
                <a:cubicBezTo>
                  <a:pt x="583100" y="1421044"/>
                  <a:pt x="589950" y="1422050"/>
                  <a:pt x="596259" y="1423150"/>
                </a:cubicBezTo>
                <a:cubicBezTo>
                  <a:pt x="584800" y="1416317"/>
                  <a:pt x="573340" y="1409483"/>
                  <a:pt x="561880" y="1402651"/>
                </a:cubicBezTo>
                <a:close/>
                <a:moveTo>
                  <a:pt x="741490" y="927208"/>
                </a:moveTo>
                <a:cubicBezTo>
                  <a:pt x="799034" y="985684"/>
                  <a:pt x="870087" y="1023113"/>
                  <a:pt x="944973" y="1054807"/>
                </a:cubicBezTo>
                <a:cubicBezTo>
                  <a:pt x="945998" y="1053361"/>
                  <a:pt x="946754" y="1051963"/>
                  <a:pt x="947781" y="1050516"/>
                </a:cubicBezTo>
                <a:cubicBezTo>
                  <a:pt x="879021" y="1009518"/>
                  <a:pt x="810249" y="968207"/>
                  <a:pt x="741490" y="927208"/>
                </a:cubicBezTo>
                <a:close/>
                <a:moveTo>
                  <a:pt x="4437179" y="969"/>
                </a:moveTo>
                <a:cubicBezTo>
                  <a:pt x="4443841" y="3904"/>
                  <a:pt x="4445992" y="9534"/>
                  <a:pt x="4444201" y="18389"/>
                </a:cubicBezTo>
                <a:cubicBezTo>
                  <a:pt x="4441695" y="29585"/>
                  <a:pt x="4436433" y="40002"/>
                  <a:pt x="4430319" y="49621"/>
                </a:cubicBezTo>
                <a:cubicBezTo>
                  <a:pt x="4401802" y="94822"/>
                  <a:pt x="4415372" y="106342"/>
                  <a:pt x="4455614" y="105249"/>
                </a:cubicBezTo>
                <a:cubicBezTo>
                  <a:pt x="4491507" y="104290"/>
                  <a:pt x="4527369" y="96378"/>
                  <a:pt x="4563529" y="89046"/>
                </a:cubicBezTo>
                <a:cubicBezTo>
                  <a:pt x="4581331" y="85271"/>
                  <a:pt x="4582237" y="87326"/>
                  <a:pt x="4575967" y="105828"/>
                </a:cubicBezTo>
                <a:cubicBezTo>
                  <a:pt x="4565867" y="136392"/>
                  <a:pt x="4565181" y="164346"/>
                  <a:pt x="4581177" y="187773"/>
                </a:cubicBezTo>
                <a:cubicBezTo>
                  <a:pt x="4584949" y="193117"/>
                  <a:pt x="4587668" y="199279"/>
                  <a:pt x="4586660" y="207364"/>
                </a:cubicBezTo>
                <a:cubicBezTo>
                  <a:pt x="4582114" y="240426"/>
                  <a:pt x="4591735" y="267509"/>
                  <a:pt x="4601641" y="294858"/>
                </a:cubicBezTo>
                <a:cubicBezTo>
                  <a:pt x="4618339" y="340618"/>
                  <a:pt x="4639505" y="382741"/>
                  <a:pt x="4662523" y="423590"/>
                </a:cubicBezTo>
                <a:cubicBezTo>
                  <a:pt x="4678751" y="452354"/>
                  <a:pt x="4689013" y="487863"/>
                  <a:pt x="4724560" y="497719"/>
                </a:cubicBezTo>
                <a:cubicBezTo>
                  <a:pt x="4733099" y="500006"/>
                  <a:pt x="4735915" y="508366"/>
                  <a:pt x="4732841" y="519029"/>
                </a:cubicBezTo>
                <a:cubicBezTo>
                  <a:pt x="4722677" y="554348"/>
                  <a:pt x="4730947" y="581670"/>
                  <a:pt x="4749643" y="604622"/>
                </a:cubicBezTo>
                <a:cubicBezTo>
                  <a:pt x="4756255" y="612626"/>
                  <a:pt x="4753773" y="618125"/>
                  <a:pt x="4744753" y="623512"/>
                </a:cubicBezTo>
                <a:cubicBezTo>
                  <a:pt x="4734394" y="629453"/>
                  <a:pt x="4726335" y="638149"/>
                  <a:pt x="4720006" y="649070"/>
                </a:cubicBezTo>
                <a:cubicBezTo>
                  <a:pt x="4709614" y="666719"/>
                  <a:pt x="4704721" y="685611"/>
                  <a:pt x="4700653" y="704672"/>
                </a:cubicBezTo>
                <a:cubicBezTo>
                  <a:pt x="4694336" y="734569"/>
                  <a:pt x="4686883" y="763401"/>
                  <a:pt x="4662297" y="786401"/>
                </a:cubicBezTo>
                <a:cubicBezTo>
                  <a:pt x="4654979" y="793386"/>
                  <a:pt x="4649109" y="802330"/>
                  <a:pt x="4642954" y="811006"/>
                </a:cubicBezTo>
                <a:cubicBezTo>
                  <a:pt x="4644917" y="818566"/>
                  <a:pt x="4649771" y="823719"/>
                  <a:pt x="4658781" y="824342"/>
                </a:cubicBezTo>
                <a:cubicBezTo>
                  <a:pt x="4716129" y="828453"/>
                  <a:pt x="4713587" y="870017"/>
                  <a:pt x="4713981" y="916441"/>
                </a:cubicBezTo>
                <a:cubicBezTo>
                  <a:pt x="4714583" y="973897"/>
                  <a:pt x="4682235" y="1006173"/>
                  <a:pt x="4642145" y="1035706"/>
                </a:cubicBezTo>
                <a:cubicBezTo>
                  <a:pt x="4628425" y="1045718"/>
                  <a:pt x="4608421" y="1048933"/>
                  <a:pt x="4604059" y="1073741"/>
                </a:cubicBezTo>
                <a:cubicBezTo>
                  <a:pt x="4628007" y="1092285"/>
                  <a:pt x="4655309" y="1069123"/>
                  <a:pt x="4680437" y="1071013"/>
                </a:cubicBezTo>
                <a:cubicBezTo>
                  <a:pt x="4701201" y="1072723"/>
                  <a:pt x="4734847" y="1063938"/>
                  <a:pt x="4708843" y="1110593"/>
                </a:cubicBezTo>
                <a:cubicBezTo>
                  <a:pt x="4701273" y="1124265"/>
                  <a:pt x="4711111" y="1131384"/>
                  <a:pt x="4721433" y="1130828"/>
                </a:cubicBezTo>
                <a:cubicBezTo>
                  <a:pt x="4805036" y="1125241"/>
                  <a:pt x="4770374" y="1216755"/>
                  <a:pt x="4799050" y="1256288"/>
                </a:cubicBezTo>
                <a:cubicBezTo>
                  <a:pt x="4807135" y="1266880"/>
                  <a:pt x="4800233" y="1289605"/>
                  <a:pt x="4788849" y="1296992"/>
                </a:cubicBezTo>
                <a:cubicBezTo>
                  <a:pt x="4716605" y="1344534"/>
                  <a:pt x="4710171" y="1427902"/>
                  <a:pt x="4677593" y="1504814"/>
                </a:cubicBezTo>
                <a:cubicBezTo>
                  <a:pt x="4717444" y="1525929"/>
                  <a:pt x="4764171" y="1523690"/>
                  <a:pt x="4806838" y="1534504"/>
                </a:cubicBezTo>
                <a:cubicBezTo>
                  <a:pt x="4851155" y="1545658"/>
                  <a:pt x="4851771" y="1559782"/>
                  <a:pt x="4818253" y="1621364"/>
                </a:cubicBezTo>
                <a:cubicBezTo>
                  <a:pt x="4912245" y="1616790"/>
                  <a:pt x="4912245" y="1616790"/>
                  <a:pt x="4887405" y="1708784"/>
                </a:cubicBezTo>
                <a:cubicBezTo>
                  <a:pt x="4926883" y="1705769"/>
                  <a:pt x="4965617" y="1779266"/>
                  <a:pt x="4987017" y="1847008"/>
                </a:cubicBezTo>
                <a:lnTo>
                  <a:pt x="4993479" y="1871969"/>
                </a:lnTo>
                <a:lnTo>
                  <a:pt x="4993260" y="1875137"/>
                </a:lnTo>
                <a:cubicBezTo>
                  <a:pt x="4992440" y="1890359"/>
                  <a:pt x="4991543" y="1912093"/>
                  <a:pt x="4990437" y="1933934"/>
                </a:cubicBezTo>
                <a:lnTo>
                  <a:pt x="4989378" y="1952477"/>
                </a:lnTo>
                <a:lnTo>
                  <a:pt x="4982628" y="1950690"/>
                </a:lnTo>
                <a:cubicBezTo>
                  <a:pt x="4977177" y="1945881"/>
                  <a:pt x="4973287" y="1944057"/>
                  <a:pt x="4970479" y="1944168"/>
                </a:cubicBezTo>
                <a:cubicBezTo>
                  <a:pt x="4962059" y="1944498"/>
                  <a:pt x="4963394" y="1962230"/>
                  <a:pt x="4961645" y="1968944"/>
                </a:cubicBezTo>
                <a:cubicBezTo>
                  <a:pt x="4955769" y="1990222"/>
                  <a:pt x="4970405" y="2001239"/>
                  <a:pt x="4980262" y="2014997"/>
                </a:cubicBezTo>
                <a:cubicBezTo>
                  <a:pt x="4983953" y="2020039"/>
                  <a:pt x="4986587" y="1996490"/>
                  <a:pt x="4988607" y="1965973"/>
                </a:cubicBezTo>
                <a:lnTo>
                  <a:pt x="4989378" y="1952477"/>
                </a:lnTo>
                <a:lnTo>
                  <a:pt x="4997257" y="1954563"/>
                </a:lnTo>
                <a:lnTo>
                  <a:pt x="4997217" y="1978557"/>
                </a:lnTo>
                <a:cubicBezTo>
                  <a:pt x="4996813" y="2037141"/>
                  <a:pt x="4995076" y="2095563"/>
                  <a:pt x="4990810" y="2100744"/>
                </a:cubicBezTo>
                <a:cubicBezTo>
                  <a:pt x="4945575" y="2155854"/>
                  <a:pt x="4978545" y="2256304"/>
                  <a:pt x="4889713" y="2285583"/>
                </a:cubicBezTo>
                <a:cubicBezTo>
                  <a:pt x="4849735" y="2298967"/>
                  <a:pt x="4831955" y="2340690"/>
                  <a:pt x="4803440" y="2367231"/>
                </a:cubicBezTo>
                <a:cubicBezTo>
                  <a:pt x="4704002" y="2459108"/>
                  <a:pt x="4639535" y="2566320"/>
                  <a:pt x="4613356" y="2702512"/>
                </a:cubicBezTo>
                <a:cubicBezTo>
                  <a:pt x="4606017" y="2740180"/>
                  <a:pt x="4573792" y="2775282"/>
                  <a:pt x="4553563" y="2810797"/>
                </a:cubicBezTo>
                <a:cubicBezTo>
                  <a:pt x="4565127" y="2832476"/>
                  <a:pt x="4619667" y="2772245"/>
                  <a:pt x="4602347" y="2836976"/>
                </a:cubicBezTo>
                <a:cubicBezTo>
                  <a:pt x="4589232" y="2885784"/>
                  <a:pt x="4551577" y="2921212"/>
                  <a:pt x="4516285" y="2954642"/>
                </a:cubicBezTo>
                <a:cubicBezTo>
                  <a:pt x="4475753" y="2992790"/>
                  <a:pt x="4430641" y="3025740"/>
                  <a:pt x="4414507" y="3086467"/>
                </a:cubicBezTo>
                <a:cubicBezTo>
                  <a:pt x="4410989" y="3099423"/>
                  <a:pt x="3564181" y="4149656"/>
                  <a:pt x="2327617" y="4253752"/>
                </a:cubicBezTo>
                <a:cubicBezTo>
                  <a:pt x="2125545" y="4270760"/>
                  <a:pt x="1322624" y="4224619"/>
                  <a:pt x="1214971" y="4203137"/>
                </a:cubicBezTo>
                <a:cubicBezTo>
                  <a:pt x="1104292" y="4180925"/>
                  <a:pt x="1007789" y="4121736"/>
                  <a:pt x="894535" y="4109150"/>
                </a:cubicBezTo>
                <a:cubicBezTo>
                  <a:pt x="834632" y="4102646"/>
                  <a:pt x="776274" y="4081635"/>
                  <a:pt x="781596" y="3991505"/>
                </a:cubicBezTo>
                <a:cubicBezTo>
                  <a:pt x="783201" y="3965920"/>
                  <a:pt x="766642" y="3948284"/>
                  <a:pt x="742373" y="3959843"/>
                </a:cubicBezTo>
                <a:cubicBezTo>
                  <a:pt x="696510" y="3981854"/>
                  <a:pt x="673849" y="3949166"/>
                  <a:pt x="646723" y="3926438"/>
                </a:cubicBezTo>
                <a:cubicBezTo>
                  <a:pt x="598687" y="3886210"/>
                  <a:pt x="552406" y="3842509"/>
                  <a:pt x="478839" y="3847272"/>
                </a:cubicBezTo>
                <a:cubicBezTo>
                  <a:pt x="491215" y="3806501"/>
                  <a:pt x="515519" y="3808222"/>
                  <a:pt x="537744" y="3812205"/>
                </a:cubicBezTo>
                <a:cubicBezTo>
                  <a:pt x="596474" y="3823029"/>
                  <a:pt x="654233" y="3836554"/>
                  <a:pt x="712950" y="3847065"/>
                </a:cubicBezTo>
                <a:cubicBezTo>
                  <a:pt x="751090" y="3853931"/>
                  <a:pt x="789463" y="3866135"/>
                  <a:pt x="839053" y="3842201"/>
                </a:cubicBezTo>
                <a:cubicBezTo>
                  <a:pt x="792472" y="3772935"/>
                  <a:pt x="718132" y="3772458"/>
                  <a:pt x="657388" y="3759142"/>
                </a:cubicBezTo>
                <a:cubicBezTo>
                  <a:pt x="581525" y="3742486"/>
                  <a:pt x="535038" y="3694078"/>
                  <a:pt x="479902" y="3640872"/>
                </a:cubicBezTo>
                <a:cubicBezTo>
                  <a:pt x="534356" y="3616078"/>
                  <a:pt x="570138" y="3656255"/>
                  <a:pt x="612982" y="3646162"/>
                </a:cubicBezTo>
                <a:cubicBezTo>
                  <a:pt x="615057" y="3637572"/>
                  <a:pt x="618333" y="3625291"/>
                  <a:pt x="617779" y="3625073"/>
                </a:cubicBezTo>
                <a:cubicBezTo>
                  <a:pt x="545776" y="3603308"/>
                  <a:pt x="510266" y="3544423"/>
                  <a:pt x="495792" y="3468542"/>
                </a:cubicBezTo>
                <a:cubicBezTo>
                  <a:pt x="488366" y="3429369"/>
                  <a:pt x="462153" y="3421345"/>
                  <a:pt x="436221" y="3407261"/>
                </a:cubicBezTo>
                <a:cubicBezTo>
                  <a:pt x="345019" y="3357258"/>
                  <a:pt x="249255" y="3315018"/>
                  <a:pt x="172652" y="3237768"/>
                </a:cubicBezTo>
                <a:cubicBezTo>
                  <a:pt x="256919" y="3234912"/>
                  <a:pt x="326749" y="3281731"/>
                  <a:pt x="417805" y="3290959"/>
                </a:cubicBezTo>
                <a:cubicBezTo>
                  <a:pt x="341913" y="3205043"/>
                  <a:pt x="246803" y="3171544"/>
                  <a:pt x="159629" y="3126522"/>
                </a:cubicBezTo>
                <a:cubicBezTo>
                  <a:pt x="119806" y="3106035"/>
                  <a:pt x="82625" y="3077492"/>
                  <a:pt x="35515" y="3070942"/>
                </a:cubicBezTo>
                <a:cubicBezTo>
                  <a:pt x="18803" y="3068516"/>
                  <a:pt x="-9231" y="3062395"/>
                  <a:pt x="3001" y="3030820"/>
                </a:cubicBezTo>
                <a:cubicBezTo>
                  <a:pt x="13293" y="3004651"/>
                  <a:pt x="35761" y="3007959"/>
                  <a:pt x="56337" y="3011602"/>
                </a:cubicBezTo>
                <a:cubicBezTo>
                  <a:pt x="105732" y="3020594"/>
                  <a:pt x="155993" y="3012038"/>
                  <a:pt x="221626" y="3000137"/>
                </a:cubicBezTo>
                <a:cubicBezTo>
                  <a:pt x="163022" y="2929831"/>
                  <a:pt x="63027" y="2971519"/>
                  <a:pt x="12079" y="2895750"/>
                </a:cubicBezTo>
                <a:cubicBezTo>
                  <a:pt x="70612" y="2870868"/>
                  <a:pt x="117312" y="2892988"/>
                  <a:pt x="165389" y="2890511"/>
                </a:cubicBezTo>
                <a:cubicBezTo>
                  <a:pt x="208846" y="2888217"/>
                  <a:pt x="219022" y="2871872"/>
                  <a:pt x="206743" y="2827546"/>
                </a:cubicBezTo>
                <a:cubicBezTo>
                  <a:pt x="187666" y="2758486"/>
                  <a:pt x="209823" y="2717255"/>
                  <a:pt x="273631" y="2725917"/>
                </a:cubicBezTo>
                <a:cubicBezTo>
                  <a:pt x="332792" y="2734135"/>
                  <a:pt x="337558" y="2706094"/>
                  <a:pt x="320364" y="2667696"/>
                </a:cubicBezTo>
                <a:cubicBezTo>
                  <a:pt x="295325" y="2611707"/>
                  <a:pt x="318706" y="2561087"/>
                  <a:pt x="334074" y="2507770"/>
                </a:cubicBezTo>
                <a:cubicBezTo>
                  <a:pt x="357219" y="2426828"/>
                  <a:pt x="344229" y="2391168"/>
                  <a:pt x="284207" y="2344516"/>
                </a:cubicBezTo>
                <a:cubicBezTo>
                  <a:pt x="250406" y="2318539"/>
                  <a:pt x="214378" y="2297698"/>
                  <a:pt x="166166" y="2278376"/>
                </a:cubicBezTo>
                <a:cubicBezTo>
                  <a:pt x="273852" y="2244503"/>
                  <a:pt x="158170" y="2213685"/>
                  <a:pt x="194891" y="2175576"/>
                </a:cubicBezTo>
                <a:cubicBezTo>
                  <a:pt x="270782" y="2149213"/>
                  <a:pt x="337571" y="2238633"/>
                  <a:pt x="440332" y="2191712"/>
                </a:cubicBezTo>
                <a:cubicBezTo>
                  <a:pt x="307946" y="2127472"/>
                  <a:pt x="161307" y="2042341"/>
                  <a:pt x="63051" y="1942979"/>
                </a:cubicBezTo>
                <a:cubicBezTo>
                  <a:pt x="83512" y="1912799"/>
                  <a:pt x="105922" y="1933513"/>
                  <a:pt x="123612" y="1920903"/>
                </a:cubicBezTo>
                <a:cubicBezTo>
                  <a:pt x="122527" y="1914768"/>
                  <a:pt x="123751" y="1905381"/>
                  <a:pt x="120386" y="1903128"/>
                </a:cubicBezTo>
                <a:cubicBezTo>
                  <a:pt x="47933" y="1852346"/>
                  <a:pt x="47054" y="1850919"/>
                  <a:pt x="119318" y="1791355"/>
                </a:cubicBezTo>
                <a:cubicBezTo>
                  <a:pt x="144540" y="1770456"/>
                  <a:pt x="141749" y="1756399"/>
                  <a:pt x="127081" y="1738431"/>
                </a:cubicBezTo>
                <a:cubicBezTo>
                  <a:pt x="116725" y="1725710"/>
                  <a:pt x="104020" y="1715301"/>
                  <a:pt x="108310" y="1682600"/>
                </a:cubicBezTo>
                <a:cubicBezTo>
                  <a:pt x="150870" y="1715887"/>
                  <a:pt x="350796" y="1749545"/>
                  <a:pt x="385468" y="1739315"/>
                </a:cubicBezTo>
                <a:cubicBezTo>
                  <a:pt x="424434" y="1727691"/>
                  <a:pt x="558776" y="1718211"/>
                  <a:pt x="599777" y="1722044"/>
                </a:cubicBezTo>
                <a:cubicBezTo>
                  <a:pt x="597521" y="1720227"/>
                  <a:pt x="595263" y="1718413"/>
                  <a:pt x="593006" y="1716597"/>
                </a:cubicBezTo>
                <a:cubicBezTo>
                  <a:pt x="552484" y="1680103"/>
                  <a:pt x="511421" y="1643705"/>
                  <a:pt x="485736" y="1591625"/>
                </a:cubicBezTo>
                <a:cubicBezTo>
                  <a:pt x="484560" y="1589619"/>
                  <a:pt x="483937" y="1587831"/>
                  <a:pt x="481534" y="1588888"/>
                </a:cubicBezTo>
                <a:cubicBezTo>
                  <a:pt x="460479" y="1599246"/>
                  <a:pt x="462468" y="1582449"/>
                  <a:pt x="461623" y="1569314"/>
                </a:cubicBezTo>
                <a:cubicBezTo>
                  <a:pt x="460764" y="1555866"/>
                  <a:pt x="456786" y="1545815"/>
                  <a:pt x="441172" y="1549836"/>
                </a:cubicBezTo>
                <a:cubicBezTo>
                  <a:pt x="440361" y="1549980"/>
                  <a:pt x="439267" y="1549855"/>
                  <a:pt x="438173" y="1549732"/>
                </a:cubicBezTo>
                <a:cubicBezTo>
                  <a:pt x="430782" y="1548823"/>
                  <a:pt x="406258" y="1517097"/>
                  <a:pt x="409482" y="1509886"/>
                </a:cubicBezTo>
                <a:cubicBezTo>
                  <a:pt x="416686" y="1494065"/>
                  <a:pt x="408267" y="1488277"/>
                  <a:pt x="401143" y="1480995"/>
                </a:cubicBezTo>
                <a:cubicBezTo>
                  <a:pt x="391181" y="1471051"/>
                  <a:pt x="381247" y="1461736"/>
                  <a:pt x="370772" y="1452514"/>
                </a:cubicBezTo>
                <a:cubicBezTo>
                  <a:pt x="360580" y="1443560"/>
                  <a:pt x="350146" y="1435280"/>
                  <a:pt x="339699" y="1426688"/>
                </a:cubicBezTo>
                <a:cubicBezTo>
                  <a:pt x="315473" y="1420526"/>
                  <a:pt x="291032" y="1415669"/>
                  <a:pt x="265593" y="1412885"/>
                </a:cubicBezTo>
                <a:cubicBezTo>
                  <a:pt x="246706" y="1410526"/>
                  <a:pt x="225589" y="1406978"/>
                  <a:pt x="215085" y="1372144"/>
                </a:cubicBezTo>
                <a:cubicBezTo>
                  <a:pt x="234985" y="1372744"/>
                  <a:pt x="254925" y="1374284"/>
                  <a:pt x="274865" y="1375825"/>
                </a:cubicBezTo>
                <a:cubicBezTo>
                  <a:pt x="255700" y="1360864"/>
                  <a:pt x="237075" y="1345807"/>
                  <a:pt x="219220" y="1329666"/>
                </a:cubicBezTo>
                <a:cubicBezTo>
                  <a:pt x="204474" y="1316138"/>
                  <a:pt x="192346" y="1300252"/>
                  <a:pt x="187322" y="1278682"/>
                </a:cubicBezTo>
                <a:cubicBezTo>
                  <a:pt x="185994" y="1273224"/>
                  <a:pt x="184924" y="1267404"/>
                  <a:pt x="189878" y="1262417"/>
                </a:cubicBezTo>
                <a:cubicBezTo>
                  <a:pt x="195346" y="1256708"/>
                  <a:pt x="199833" y="1259711"/>
                  <a:pt x="204036" y="1262449"/>
                </a:cubicBezTo>
                <a:cubicBezTo>
                  <a:pt x="221402" y="1273615"/>
                  <a:pt x="239024" y="1284422"/>
                  <a:pt x="256133" y="1295950"/>
                </a:cubicBezTo>
                <a:cubicBezTo>
                  <a:pt x="278851" y="1311233"/>
                  <a:pt x="301313" y="1326878"/>
                  <a:pt x="323760" y="1342208"/>
                </a:cubicBezTo>
                <a:cubicBezTo>
                  <a:pt x="292061" y="1308268"/>
                  <a:pt x="257298" y="1278982"/>
                  <a:pt x="219957" y="1252997"/>
                </a:cubicBezTo>
                <a:cubicBezTo>
                  <a:pt x="192995" y="1234035"/>
                  <a:pt x="166033" y="1215073"/>
                  <a:pt x="145267" y="1188376"/>
                </a:cubicBezTo>
                <a:cubicBezTo>
                  <a:pt x="134614" y="1175075"/>
                  <a:pt x="129282" y="1158938"/>
                  <a:pt x="127649" y="1140248"/>
                </a:cubicBezTo>
                <a:cubicBezTo>
                  <a:pt x="127430" y="1135227"/>
                  <a:pt x="127724" y="1129482"/>
                  <a:pt x="133301" y="1126283"/>
                </a:cubicBezTo>
                <a:cubicBezTo>
                  <a:pt x="138892" y="1123399"/>
                  <a:pt x="142312" y="1126907"/>
                  <a:pt x="144665" y="1130919"/>
                </a:cubicBezTo>
                <a:cubicBezTo>
                  <a:pt x="147316" y="1135513"/>
                  <a:pt x="150466" y="1139068"/>
                  <a:pt x="154924" y="1141443"/>
                </a:cubicBezTo>
                <a:cubicBezTo>
                  <a:pt x="194007" y="1163643"/>
                  <a:pt x="228472" y="1192350"/>
                  <a:pt x="263706" y="1219972"/>
                </a:cubicBezTo>
                <a:cubicBezTo>
                  <a:pt x="314160" y="1259456"/>
                  <a:pt x="363843" y="1300026"/>
                  <a:pt x="423231" y="1325916"/>
                </a:cubicBezTo>
                <a:cubicBezTo>
                  <a:pt x="445702" y="1335549"/>
                  <a:pt x="468901" y="1343155"/>
                  <a:pt x="486543" y="1341940"/>
                </a:cubicBezTo>
                <a:cubicBezTo>
                  <a:pt x="421673" y="1296460"/>
                  <a:pt x="360475" y="1247802"/>
                  <a:pt x="305459" y="1191095"/>
                </a:cubicBezTo>
                <a:cubicBezTo>
                  <a:pt x="249875" y="1133856"/>
                  <a:pt x="201123" y="1070982"/>
                  <a:pt x="165967" y="995271"/>
                </a:cubicBezTo>
                <a:cubicBezTo>
                  <a:pt x="162356" y="987370"/>
                  <a:pt x="160109" y="979543"/>
                  <a:pt x="148803" y="982487"/>
                </a:cubicBezTo>
                <a:cubicBezTo>
                  <a:pt x="143684" y="983707"/>
                  <a:pt x="141844" y="978971"/>
                  <a:pt x="142975" y="973711"/>
                </a:cubicBezTo>
                <a:cubicBezTo>
                  <a:pt x="150059" y="936405"/>
                  <a:pt x="133120" y="916307"/>
                  <a:pt x="107228" y="903165"/>
                </a:cubicBezTo>
                <a:cubicBezTo>
                  <a:pt x="99148" y="898899"/>
                  <a:pt x="98374" y="893659"/>
                  <a:pt x="103961" y="884449"/>
                </a:cubicBezTo>
                <a:cubicBezTo>
                  <a:pt x="111573" y="871720"/>
                  <a:pt x="110228" y="859623"/>
                  <a:pt x="105398" y="848773"/>
                </a:cubicBezTo>
                <a:cubicBezTo>
                  <a:pt x="102652" y="841984"/>
                  <a:pt x="99109" y="835651"/>
                  <a:pt x="96106" y="829222"/>
                </a:cubicBezTo>
                <a:cubicBezTo>
                  <a:pt x="94023" y="825161"/>
                  <a:pt x="90576" y="821026"/>
                  <a:pt x="95233" y="815459"/>
                </a:cubicBezTo>
                <a:cubicBezTo>
                  <a:pt x="99648" y="810569"/>
                  <a:pt x="104350" y="812269"/>
                  <a:pt x="108754" y="813390"/>
                </a:cubicBezTo>
                <a:cubicBezTo>
                  <a:pt x="129926" y="818192"/>
                  <a:pt x="142781" y="832053"/>
                  <a:pt x="149184" y="854012"/>
                </a:cubicBezTo>
                <a:cubicBezTo>
                  <a:pt x="153977" y="870244"/>
                  <a:pt x="158340" y="870424"/>
                  <a:pt x="169922" y="855094"/>
                </a:cubicBezTo>
                <a:cubicBezTo>
                  <a:pt x="178668" y="843430"/>
                  <a:pt x="186813" y="842941"/>
                  <a:pt x="194734" y="849766"/>
                </a:cubicBezTo>
                <a:cubicBezTo>
                  <a:pt x="198964" y="853131"/>
                  <a:pt x="201642" y="858351"/>
                  <a:pt x="204833" y="862849"/>
                </a:cubicBezTo>
                <a:cubicBezTo>
                  <a:pt x="220829" y="886276"/>
                  <a:pt x="237607" y="908933"/>
                  <a:pt x="262674" y="921903"/>
                </a:cubicBezTo>
                <a:cubicBezTo>
                  <a:pt x="273823" y="927843"/>
                  <a:pt x="285713" y="932069"/>
                  <a:pt x="302202" y="923150"/>
                </a:cubicBezTo>
                <a:cubicBezTo>
                  <a:pt x="291351" y="917791"/>
                  <a:pt x="280774" y="918709"/>
                  <a:pt x="270912" y="917286"/>
                </a:cubicBezTo>
                <a:cubicBezTo>
                  <a:pt x="261049" y="915865"/>
                  <a:pt x="255697" y="911748"/>
                  <a:pt x="262498" y="899162"/>
                </a:cubicBezTo>
                <a:cubicBezTo>
                  <a:pt x="266276" y="892170"/>
                  <a:pt x="265774" y="886883"/>
                  <a:pt x="261759" y="882214"/>
                </a:cubicBezTo>
                <a:cubicBezTo>
                  <a:pt x="248848" y="867099"/>
                  <a:pt x="241864" y="844294"/>
                  <a:pt x="216117" y="846941"/>
                </a:cubicBezTo>
                <a:cubicBezTo>
                  <a:pt x="214767" y="847179"/>
                  <a:pt x="213361" y="846162"/>
                  <a:pt x="211969" y="845458"/>
                </a:cubicBezTo>
                <a:cubicBezTo>
                  <a:pt x="206685" y="842913"/>
                  <a:pt x="200848" y="840147"/>
                  <a:pt x="202383" y="831653"/>
                </a:cubicBezTo>
                <a:cubicBezTo>
                  <a:pt x="204188" y="823111"/>
                  <a:pt x="211130" y="819988"/>
                  <a:pt x="217302" y="817950"/>
                </a:cubicBezTo>
                <a:cubicBezTo>
                  <a:pt x="233145" y="812939"/>
                  <a:pt x="245914" y="818592"/>
                  <a:pt x="258185" y="825283"/>
                </a:cubicBezTo>
                <a:cubicBezTo>
                  <a:pt x="288036" y="841837"/>
                  <a:pt x="313015" y="865260"/>
                  <a:pt x="339019" y="887237"/>
                </a:cubicBezTo>
                <a:cubicBezTo>
                  <a:pt x="378027" y="920202"/>
                  <a:pt x="412674" y="959314"/>
                  <a:pt x="455541" y="987171"/>
                </a:cubicBezTo>
                <a:cubicBezTo>
                  <a:pt x="583008" y="1069675"/>
                  <a:pt x="708694" y="1155025"/>
                  <a:pt x="839737" y="1232154"/>
                </a:cubicBezTo>
                <a:cubicBezTo>
                  <a:pt x="888076" y="1260626"/>
                  <a:pt x="937413" y="1287025"/>
                  <a:pt x="987251" y="1312386"/>
                </a:cubicBezTo>
                <a:cubicBezTo>
                  <a:pt x="987438" y="1310454"/>
                  <a:pt x="987654" y="1309151"/>
                  <a:pt x="987828" y="1306906"/>
                </a:cubicBezTo>
                <a:cubicBezTo>
                  <a:pt x="987759" y="1305338"/>
                  <a:pt x="987677" y="1303454"/>
                  <a:pt x="987609" y="1301885"/>
                </a:cubicBezTo>
                <a:cubicBezTo>
                  <a:pt x="952341" y="1285971"/>
                  <a:pt x="917544" y="1268392"/>
                  <a:pt x="883773" y="1249366"/>
                </a:cubicBezTo>
                <a:cubicBezTo>
                  <a:pt x="800867" y="1202326"/>
                  <a:pt x="724387" y="1146562"/>
                  <a:pt x="658689" y="1075926"/>
                </a:cubicBezTo>
                <a:cubicBezTo>
                  <a:pt x="653269" y="1070242"/>
                  <a:pt x="647527" y="1069673"/>
                  <a:pt x="639221" y="1072721"/>
                </a:cubicBezTo>
                <a:cubicBezTo>
                  <a:pt x="612439" y="1082826"/>
                  <a:pt x="603654" y="1074888"/>
                  <a:pt x="607837" y="1046001"/>
                </a:cubicBezTo>
                <a:cubicBezTo>
                  <a:pt x="608886" y="1038856"/>
                  <a:pt x="608910" y="1033160"/>
                  <a:pt x="604057" y="1028006"/>
                </a:cubicBezTo>
                <a:cubicBezTo>
                  <a:pt x="582361" y="1004953"/>
                  <a:pt x="559626" y="983032"/>
                  <a:pt x="535068" y="963012"/>
                </a:cubicBezTo>
                <a:cubicBezTo>
                  <a:pt x="489628" y="926121"/>
                  <a:pt x="441097" y="893257"/>
                  <a:pt x="398492" y="852702"/>
                </a:cubicBezTo>
                <a:cubicBezTo>
                  <a:pt x="385976" y="840363"/>
                  <a:pt x="376348" y="825616"/>
                  <a:pt x="370407" y="808003"/>
                </a:cubicBezTo>
                <a:cubicBezTo>
                  <a:pt x="368512" y="802013"/>
                  <a:pt x="367360" y="794309"/>
                  <a:pt x="373637" y="788457"/>
                </a:cubicBezTo>
                <a:cubicBezTo>
                  <a:pt x="379645" y="782652"/>
                  <a:pt x="384471" y="787178"/>
                  <a:pt x="388957" y="790181"/>
                </a:cubicBezTo>
                <a:cubicBezTo>
                  <a:pt x="407729" y="802365"/>
                  <a:pt x="426784" y="814815"/>
                  <a:pt x="445569" y="827313"/>
                </a:cubicBezTo>
                <a:cubicBezTo>
                  <a:pt x="464624" y="839764"/>
                  <a:pt x="483437" y="852889"/>
                  <a:pt x="503344" y="866138"/>
                </a:cubicBezTo>
                <a:cubicBezTo>
                  <a:pt x="504379" y="858682"/>
                  <a:pt x="500259" y="857827"/>
                  <a:pt x="497988" y="855698"/>
                </a:cubicBezTo>
                <a:cubicBezTo>
                  <a:pt x="465913" y="825620"/>
                  <a:pt x="431003" y="799206"/>
                  <a:pt x="395068" y="774238"/>
                </a:cubicBezTo>
                <a:cubicBezTo>
                  <a:pt x="367267" y="754791"/>
                  <a:pt x="340223" y="733946"/>
                  <a:pt x="321225" y="704090"/>
                </a:cubicBezTo>
                <a:cubicBezTo>
                  <a:pt x="313910" y="692415"/>
                  <a:pt x="309809" y="679538"/>
                  <a:pt x="310772" y="664187"/>
                </a:cubicBezTo>
                <a:cubicBezTo>
                  <a:pt x="311107" y="659384"/>
                  <a:pt x="311442" y="654580"/>
                  <a:pt x="316776" y="652057"/>
                </a:cubicBezTo>
                <a:cubicBezTo>
                  <a:pt x="321044" y="650039"/>
                  <a:pt x="323869" y="652386"/>
                  <a:pt x="326167" y="655144"/>
                </a:cubicBezTo>
                <a:cubicBezTo>
                  <a:pt x="330196" y="660125"/>
                  <a:pt x="334224" y="665107"/>
                  <a:pt x="339819" y="668549"/>
                </a:cubicBezTo>
                <a:cubicBezTo>
                  <a:pt x="373388" y="689190"/>
                  <a:pt x="404905" y="712724"/>
                  <a:pt x="435653" y="737342"/>
                </a:cubicBezTo>
                <a:cubicBezTo>
                  <a:pt x="486133" y="777455"/>
                  <a:pt x="536115" y="818606"/>
                  <a:pt x="594518" y="846882"/>
                </a:cubicBezTo>
                <a:cubicBezTo>
                  <a:pt x="616490" y="857553"/>
                  <a:pt x="639205" y="866511"/>
                  <a:pt x="665142" y="868257"/>
                </a:cubicBezTo>
                <a:cubicBezTo>
                  <a:pt x="664195" y="865262"/>
                  <a:pt x="662491" y="863665"/>
                  <a:pt x="660802" y="862382"/>
                </a:cubicBezTo>
                <a:cubicBezTo>
                  <a:pt x="604283" y="821121"/>
                  <a:pt x="549586" y="777958"/>
                  <a:pt x="499505" y="728286"/>
                </a:cubicBezTo>
                <a:cubicBezTo>
                  <a:pt x="437758" y="667074"/>
                  <a:pt x="384382" y="598058"/>
                  <a:pt x="345927" y="515339"/>
                </a:cubicBezTo>
                <a:cubicBezTo>
                  <a:pt x="344141" y="511860"/>
                  <a:pt x="342910" y="508598"/>
                  <a:pt x="338588" y="509361"/>
                </a:cubicBezTo>
                <a:cubicBezTo>
                  <a:pt x="327525" y="511630"/>
                  <a:pt x="326170" y="505543"/>
                  <a:pt x="327339" y="494900"/>
                </a:cubicBezTo>
                <a:cubicBezTo>
                  <a:pt x="330552" y="468714"/>
                  <a:pt x="322326" y="448660"/>
                  <a:pt x="303055" y="437512"/>
                </a:cubicBezTo>
                <a:cubicBezTo>
                  <a:pt x="289083" y="429226"/>
                  <a:pt x="277325" y="421812"/>
                  <a:pt x="292117" y="398959"/>
                </a:cubicBezTo>
                <a:cubicBezTo>
                  <a:pt x="295694" y="393584"/>
                  <a:pt x="294041" y="386918"/>
                  <a:pt x="292417" y="380879"/>
                </a:cubicBezTo>
                <a:cubicBezTo>
                  <a:pt x="290115" y="371796"/>
                  <a:pt x="285463" y="365027"/>
                  <a:pt x="280259" y="358039"/>
                </a:cubicBezTo>
                <a:cubicBezTo>
                  <a:pt x="277365" y="354122"/>
                  <a:pt x="273863" y="348731"/>
                  <a:pt x="277426" y="343041"/>
                </a:cubicBezTo>
                <a:cubicBezTo>
                  <a:pt x="281488" y="336315"/>
                  <a:pt x="287339" y="339394"/>
                  <a:pt x="292014" y="340466"/>
                </a:cubicBezTo>
                <a:cubicBezTo>
                  <a:pt x="313455" y="345221"/>
                  <a:pt x="326609" y="359662"/>
                  <a:pt x="333039" y="382248"/>
                </a:cubicBezTo>
                <a:cubicBezTo>
                  <a:pt x="337209" y="396693"/>
                  <a:pt x="342383" y="396728"/>
                  <a:pt x="352439" y="383884"/>
                </a:cubicBezTo>
                <a:cubicBezTo>
                  <a:pt x="363791" y="369545"/>
                  <a:pt x="373274" y="368504"/>
                  <a:pt x="381981" y="380883"/>
                </a:cubicBezTo>
                <a:cubicBezTo>
                  <a:pt x="388959" y="391037"/>
                  <a:pt x="394611" y="402058"/>
                  <a:pt x="402615" y="410767"/>
                </a:cubicBezTo>
                <a:cubicBezTo>
                  <a:pt x="424081" y="434810"/>
                  <a:pt x="444293" y="461289"/>
                  <a:pt x="488827" y="452479"/>
                </a:cubicBezTo>
                <a:cubicBezTo>
                  <a:pt x="476447" y="443279"/>
                  <a:pt x="464047" y="446100"/>
                  <a:pt x="453360" y="444507"/>
                </a:cubicBezTo>
                <a:cubicBezTo>
                  <a:pt x="445687" y="443331"/>
                  <a:pt x="437918" y="439958"/>
                  <a:pt x="444814" y="429568"/>
                </a:cubicBezTo>
                <a:cubicBezTo>
                  <a:pt x="452737" y="417733"/>
                  <a:pt x="447628" y="412942"/>
                  <a:pt x="442720" y="406534"/>
                </a:cubicBezTo>
                <a:cubicBezTo>
                  <a:pt x="431444" y="391445"/>
                  <a:pt x="422234" y="373778"/>
                  <a:pt x="399647" y="373970"/>
                </a:cubicBezTo>
                <a:cubicBezTo>
                  <a:pt x="396107" y="373962"/>
                  <a:pt x="393255" y="370986"/>
                  <a:pt x="390458" y="369266"/>
                </a:cubicBezTo>
                <a:cubicBezTo>
                  <a:pt x="386539" y="366795"/>
                  <a:pt x="383146" y="363915"/>
                  <a:pt x="384776" y="357618"/>
                </a:cubicBezTo>
                <a:cubicBezTo>
                  <a:pt x="386436" y="351948"/>
                  <a:pt x="390351" y="348094"/>
                  <a:pt x="395456" y="346561"/>
                </a:cubicBezTo>
                <a:cubicBezTo>
                  <a:pt x="400022" y="345122"/>
                  <a:pt x="404870" y="343950"/>
                  <a:pt x="409490" y="343767"/>
                </a:cubicBezTo>
                <a:cubicBezTo>
                  <a:pt x="430118" y="342340"/>
                  <a:pt x="444782" y="353984"/>
                  <a:pt x="459406" y="364686"/>
                </a:cubicBezTo>
                <a:cubicBezTo>
                  <a:pt x="510573" y="401831"/>
                  <a:pt x="556044" y="445675"/>
                  <a:pt x="603593" y="487253"/>
                </a:cubicBezTo>
                <a:cubicBezTo>
                  <a:pt x="651129" y="528518"/>
                  <a:pt x="706332" y="558308"/>
                  <a:pt x="758457" y="592438"/>
                </a:cubicBezTo>
                <a:cubicBezTo>
                  <a:pt x="878695" y="671475"/>
                  <a:pt x="999459" y="750102"/>
                  <a:pt x="1126835" y="818073"/>
                </a:cubicBezTo>
                <a:cubicBezTo>
                  <a:pt x="1251416" y="884324"/>
                  <a:pt x="1667647" y="915225"/>
                  <a:pt x="1748686" y="913256"/>
                </a:cubicBezTo>
                <a:cubicBezTo>
                  <a:pt x="1852285" y="910467"/>
                  <a:pt x="2096505" y="873683"/>
                  <a:pt x="2345605" y="842682"/>
                </a:cubicBezTo>
                <a:cubicBezTo>
                  <a:pt x="2373756" y="838977"/>
                  <a:pt x="2401379" y="835684"/>
                  <a:pt x="2430665" y="833044"/>
                </a:cubicBezTo>
                <a:cubicBezTo>
                  <a:pt x="3260397" y="757430"/>
                  <a:pt x="3845073" y="368944"/>
                  <a:pt x="3874549" y="345713"/>
                </a:cubicBezTo>
                <a:cubicBezTo>
                  <a:pt x="3921930" y="308568"/>
                  <a:pt x="4079617" y="235190"/>
                  <a:pt x="4079914" y="235770"/>
                </a:cubicBezTo>
                <a:cubicBezTo>
                  <a:pt x="4083430" y="241475"/>
                  <a:pt x="4101322" y="245987"/>
                  <a:pt x="4115814" y="249002"/>
                </a:cubicBezTo>
                <a:lnTo>
                  <a:pt x="4129591" y="251735"/>
                </a:lnTo>
                <a:lnTo>
                  <a:pt x="4131313" y="253264"/>
                </a:lnTo>
                <a:cubicBezTo>
                  <a:pt x="4136355" y="253402"/>
                  <a:pt x="4136103" y="253090"/>
                  <a:pt x="4132779" y="252368"/>
                </a:cubicBezTo>
                <a:lnTo>
                  <a:pt x="4129591" y="251735"/>
                </a:lnTo>
                <a:lnTo>
                  <a:pt x="4126781" y="249241"/>
                </a:lnTo>
                <a:cubicBezTo>
                  <a:pt x="4126067" y="246916"/>
                  <a:pt x="4126005" y="243923"/>
                  <a:pt x="4126159" y="241207"/>
                </a:cubicBezTo>
                <a:cubicBezTo>
                  <a:pt x="4126893" y="226844"/>
                  <a:pt x="4132343" y="214496"/>
                  <a:pt x="4145347" y="206824"/>
                </a:cubicBezTo>
                <a:cubicBezTo>
                  <a:pt x="4157825" y="199562"/>
                  <a:pt x="4170601" y="192878"/>
                  <a:pt x="4183377" y="186195"/>
                </a:cubicBezTo>
                <a:cubicBezTo>
                  <a:pt x="4194019" y="180522"/>
                  <a:pt x="4201312" y="179234"/>
                  <a:pt x="4203065" y="194422"/>
                </a:cubicBezTo>
                <a:cubicBezTo>
                  <a:pt x="4204816" y="209612"/>
                  <a:pt x="4219976" y="213894"/>
                  <a:pt x="4228763" y="203170"/>
                </a:cubicBezTo>
                <a:cubicBezTo>
                  <a:pt x="4263132" y="161048"/>
                  <a:pt x="4304408" y="127512"/>
                  <a:pt x="4343373" y="90903"/>
                </a:cubicBezTo>
                <a:cubicBezTo>
                  <a:pt x="4370579" y="65543"/>
                  <a:pt x="4399217" y="41828"/>
                  <a:pt x="4421541" y="10686"/>
                </a:cubicBezTo>
                <a:cubicBezTo>
                  <a:pt x="4425645" y="4902"/>
                  <a:pt x="4429395" y="-2718"/>
                  <a:pt x="4437179" y="969"/>
                </a:cubicBezTo>
                <a:close/>
              </a:path>
            </a:pathLst>
          </a:custGeom>
          <a:solidFill>
            <a:schemeClr val="bg2">
              <a:alpha val="5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pic>
        <p:nvPicPr>
          <p:cNvPr id="6" name="Picture 5" descr="matrix Standard">
            <a:hlinkClick r:id="rId4"/>
            <a:extLst>
              <a:ext uri="{FF2B5EF4-FFF2-40B4-BE49-F238E27FC236}">
                <a16:creationId xmlns:a16="http://schemas.microsoft.com/office/drawing/2014/main" id="{BE8F1BA0-D453-4F5D-AB48-500ED2DA8FAC}"/>
              </a:ext>
            </a:extLst>
          </p:cNvPr>
          <p:cNvPicPr/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5724391" y="4707583"/>
            <a:ext cx="3239540" cy="1394476"/>
          </a:xfrm>
          <a:prstGeom prst="rect">
            <a:avLst/>
          </a:prstGeom>
          <a:noFill/>
        </p:spPr>
      </p:pic>
      <p:pic>
        <p:nvPicPr>
          <p:cNvPr id="9" name="Picture 8" descr="CWClogo_colour_jpeg">
            <a:extLst>
              <a:ext uri="{FF2B5EF4-FFF2-40B4-BE49-F238E27FC236}">
                <a16:creationId xmlns:a16="http://schemas.microsoft.com/office/drawing/2014/main" id="{8199BF07-F373-4978-A6AA-5716656207ED}"/>
              </a:ext>
            </a:extLst>
          </p:cNvPr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372600" y="5857875"/>
            <a:ext cx="2511153" cy="81135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6058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7718681-A12E-49D6-9925-DD7C68176D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FBD77573-9EF2-4C35-8285-A1CF6FBB0EA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1" y="0"/>
            <a:ext cx="5511704" cy="6858000"/>
          </a:xfrm>
          <a:custGeom>
            <a:avLst/>
            <a:gdLst>
              <a:gd name="connsiteX0" fmla="*/ 5511704 w 5511704"/>
              <a:gd name="connsiteY0" fmla="*/ 0 h 6886576"/>
              <a:gd name="connsiteX1" fmla="*/ 1008599 w 5511704"/>
              <a:gd name="connsiteY1" fmla="*/ 0 h 6886576"/>
              <a:gd name="connsiteX2" fmla="*/ 1310975 w 5511704"/>
              <a:gd name="connsiteY2" fmla="*/ 110728 h 6886576"/>
              <a:gd name="connsiteX3" fmla="*/ 1267362 w 5511704"/>
              <a:gd name="connsiteY3" fmla="*/ 135731 h 6886576"/>
              <a:gd name="connsiteX4" fmla="*/ 1005692 w 5511704"/>
              <a:gd name="connsiteY4" fmla="*/ 71437 h 6886576"/>
              <a:gd name="connsiteX5" fmla="*/ 953358 w 5511704"/>
              <a:gd name="connsiteY5" fmla="*/ 89297 h 6886576"/>
              <a:gd name="connsiteX6" fmla="*/ 979525 w 5511704"/>
              <a:gd name="connsiteY6" fmla="*/ 164307 h 6886576"/>
              <a:gd name="connsiteX7" fmla="*/ 1092915 w 5511704"/>
              <a:gd name="connsiteY7" fmla="*/ 192882 h 6886576"/>
              <a:gd name="connsiteX8" fmla="*/ 1270270 w 5511704"/>
              <a:gd name="connsiteY8" fmla="*/ 375047 h 6886576"/>
              <a:gd name="connsiteX9" fmla="*/ 1002784 w 5511704"/>
              <a:gd name="connsiteY9" fmla="*/ 353615 h 6886576"/>
              <a:gd name="connsiteX10" fmla="*/ 956265 w 5511704"/>
              <a:gd name="connsiteY10" fmla="*/ 396479 h 6886576"/>
              <a:gd name="connsiteX11" fmla="*/ 938820 w 5511704"/>
              <a:gd name="connsiteY11" fmla="*/ 453629 h 6886576"/>
              <a:gd name="connsiteX12" fmla="*/ 860319 w 5511704"/>
              <a:gd name="connsiteY12" fmla="*/ 360759 h 6886576"/>
              <a:gd name="connsiteX13" fmla="*/ 793447 w 5511704"/>
              <a:gd name="connsiteY13" fmla="*/ 335757 h 6886576"/>
              <a:gd name="connsiteX14" fmla="*/ 773095 w 5511704"/>
              <a:gd name="connsiteY14" fmla="*/ 417910 h 6886576"/>
              <a:gd name="connsiteX15" fmla="*/ 834151 w 5511704"/>
              <a:gd name="connsiteY15" fmla="*/ 507206 h 6886576"/>
              <a:gd name="connsiteX16" fmla="*/ 996969 w 5511704"/>
              <a:gd name="connsiteY16" fmla="*/ 560785 h 6886576"/>
              <a:gd name="connsiteX17" fmla="*/ 822522 w 5511704"/>
              <a:gd name="connsiteY17" fmla="*/ 560785 h 6886576"/>
              <a:gd name="connsiteX18" fmla="*/ 621908 w 5511704"/>
              <a:gd name="connsiteY18" fmla="*/ 525066 h 6886576"/>
              <a:gd name="connsiteX19" fmla="*/ 409664 w 5511704"/>
              <a:gd name="connsiteY19" fmla="*/ 535781 h 6886576"/>
              <a:gd name="connsiteX20" fmla="*/ 209049 w 5511704"/>
              <a:gd name="connsiteY20" fmla="*/ 464344 h 6886576"/>
              <a:gd name="connsiteX21" fmla="*/ 5527 w 5511704"/>
              <a:gd name="connsiteY21" fmla="*/ 467916 h 6886576"/>
              <a:gd name="connsiteX22" fmla="*/ 906838 w 5511704"/>
              <a:gd name="connsiteY22" fmla="*/ 914400 h 6886576"/>
              <a:gd name="connsiteX23" fmla="*/ 863226 w 5511704"/>
              <a:gd name="connsiteY23" fmla="*/ 925116 h 6886576"/>
              <a:gd name="connsiteX24" fmla="*/ 805077 w 5511704"/>
              <a:gd name="connsiteY24" fmla="*/ 953691 h 6886576"/>
              <a:gd name="connsiteX25" fmla="*/ 848689 w 5511704"/>
              <a:gd name="connsiteY25" fmla="*/ 1010841 h 6886576"/>
              <a:gd name="connsiteX26" fmla="*/ 1084193 w 5511704"/>
              <a:gd name="connsiteY26" fmla="*/ 1117997 h 6886576"/>
              <a:gd name="connsiteX27" fmla="*/ 1142342 w 5511704"/>
              <a:gd name="connsiteY27" fmla="*/ 1225153 h 6886576"/>
              <a:gd name="connsiteX28" fmla="*/ 1069655 w 5511704"/>
              <a:gd name="connsiteY28" fmla="*/ 1214438 h 6886576"/>
              <a:gd name="connsiteX29" fmla="*/ 1005692 w 5511704"/>
              <a:gd name="connsiteY29" fmla="*/ 1235869 h 6886576"/>
              <a:gd name="connsiteX30" fmla="*/ 1031858 w 5511704"/>
              <a:gd name="connsiteY30" fmla="*/ 1371600 h 6886576"/>
              <a:gd name="connsiteX31" fmla="*/ 1366216 w 5511704"/>
              <a:gd name="connsiteY31" fmla="*/ 1546622 h 6886576"/>
              <a:gd name="connsiteX32" fmla="*/ 1395290 w 5511704"/>
              <a:gd name="connsiteY32" fmla="*/ 1603772 h 6886576"/>
              <a:gd name="connsiteX33" fmla="*/ 1354586 w 5511704"/>
              <a:gd name="connsiteY33" fmla="*/ 1643063 h 6886576"/>
              <a:gd name="connsiteX34" fmla="*/ 1247011 w 5511704"/>
              <a:gd name="connsiteY34" fmla="*/ 1664494 h 6886576"/>
              <a:gd name="connsiteX35" fmla="*/ 1398198 w 5511704"/>
              <a:gd name="connsiteY35" fmla="*/ 1857375 h 6886576"/>
              <a:gd name="connsiteX36" fmla="*/ 1453440 w 5511704"/>
              <a:gd name="connsiteY36" fmla="*/ 1910954 h 6886576"/>
              <a:gd name="connsiteX37" fmla="*/ 1549386 w 5511704"/>
              <a:gd name="connsiteY37" fmla="*/ 1993106 h 6886576"/>
              <a:gd name="connsiteX38" fmla="*/ 1549386 w 5511704"/>
              <a:gd name="connsiteY38" fmla="*/ 2021681 h 6886576"/>
              <a:gd name="connsiteX39" fmla="*/ 1421458 w 5511704"/>
              <a:gd name="connsiteY39" fmla="*/ 2110978 h 6886576"/>
              <a:gd name="connsiteX40" fmla="*/ 1188861 w 5511704"/>
              <a:gd name="connsiteY40" fmla="*/ 2085976 h 6886576"/>
              <a:gd name="connsiteX41" fmla="*/ 1531941 w 5511704"/>
              <a:gd name="connsiteY41" fmla="*/ 2218135 h 6886576"/>
              <a:gd name="connsiteX42" fmla="*/ 421293 w 5511704"/>
              <a:gd name="connsiteY42" fmla="*/ 1900238 h 6886576"/>
              <a:gd name="connsiteX43" fmla="*/ 491072 w 5511704"/>
              <a:gd name="connsiteY43" fmla="*/ 1982391 h 6886576"/>
              <a:gd name="connsiteX44" fmla="*/ 880671 w 5511704"/>
              <a:gd name="connsiteY44" fmla="*/ 2200276 h 6886576"/>
              <a:gd name="connsiteX45" fmla="*/ 991154 w 5511704"/>
              <a:gd name="connsiteY45" fmla="*/ 2336007 h 6886576"/>
              <a:gd name="connsiteX46" fmla="*/ 1107453 w 5511704"/>
              <a:gd name="connsiteY46" fmla="*/ 2411016 h 6886576"/>
              <a:gd name="connsiteX47" fmla="*/ 1270270 w 5511704"/>
              <a:gd name="connsiteY47" fmla="*/ 2411016 h 6886576"/>
              <a:gd name="connsiteX48" fmla="*/ 1386568 w 5511704"/>
              <a:gd name="connsiteY48" fmla="*/ 2528889 h 6886576"/>
              <a:gd name="connsiteX49" fmla="*/ 1267362 w 5511704"/>
              <a:gd name="connsiteY49" fmla="*/ 2553891 h 6886576"/>
              <a:gd name="connsiteX50" fmla="*/ 1127805 w 5511704"/>
              <a:gd name="connsiteY50" fmla="*/ 2536032 h 6886576"/>
              <a:gd name="connsiteX51" fmla="*/ 970802 w 5511704"/>
              <a:gd name="connsiteY51" fmla="*/ 2575322 h 6886576"/>
              <a:gd name="connsiteX52" fmla="*/ 825429 w 5511704"/>
              <a:gd name="connsiteY52" fmla="*/ 2543176 h 6886576"/>
              <a:gd name="connsiteX53" fmla="*/ 650982 w 5511704"/>
              <a:gd name="connsiteY53" fmla="*/ 2564607 h 6886576"/>
              <a:gd name="connsiteX54" fmla="*/ 595740 w 5511704"/>
              <a:gd name="connsiteY54" fmla="*/ 2703909 h 6886576"/>
              <a:gd name="connsiteX55" fmla="*/ 578296 w 5511704"/>
              <a:gd name="connsiteY55" fmla="*/ 2714626 h 6886576"/>
              <a:gd name="connsiteX56" fmla="*/ 255568 w 5511704"/>
              <a:gd name="connsiteY56" fmla="*/ 2936081 h 6886576"/>
              <a:gd name="connsiteX57" fmla="*/ 165437 w 5511704"/>
              <a:gd name="connsiteY57" fmla="*/ 2953941 h 6886576"/>
              <a:gd name="connsiteX58" fmla="*/ 697501 w 5511704"/>
              <a:gd name="connsiteY58" fmla="*/ 3343275 h 6886576"/>
              <a:gd name="connsiteX59" fmla="*/ 339884 w 5511704"/>
              <a:gd name="connsiteY59" fmla="*/ 3243263 h 6886576"/>
              <a:gd name="connsiteX60" fmla="*/ 290458 w 5511704"/>
              <a:gd name="connsiteY60" fmla="*/ 3407569 h 6886576"/>
              <a:gd name="connsiteX61" fmla="*/ 459090 w 5511704"/>
              <a:gd name="connsiteY61" fmla="*/ 3554016 h 6886576"/>
              <a:gd name="connsiteX62" fmla="*/ 520147 w 5511704"/>
              <a:gd name="connsiteY62" fmla="*/ 3843338 h 6886576"/>
              <a:gd name="connsiteX63" fmla="*/ 491072 w 5511704"/>
              <a:gd name="connsiteY63" fmla="*/ 4107657 h 6886576"/>
              <a:gd name="connsiteX64" fmla="*/ 418386 w 5511704"/>
              <a:gd name="connsiteY64" fmla="*/ 4189810 h 6886576"/>
              <a:gd name="connsiteX65" fmla="*/ 313718 w 5511704"/>
              <a:gd name="connsiteY65" fmla="*/ 4339829 h 6886576"/>
              <a:gd name="connsiteX66" fmla="*/ 249753 w 5511704"/>
              <a:gd name="connsiteY66" fmla="*/ 4432698 h 6886576"/>
              <a:gd name="connsiteX67" fmla="*/ 25879 w 5511704"/>
              <a:gd name="connsiteY67" fmla="*/ 4396979 h 6886576"/>
              <a:gd name="connsiteX68" fmla="*/ 325347 w 5511704"/>
              <a:gd name="connsiteY68" fmla="*/ 4632722 h 6886576"/>
              <a:gd name="connsiteX69" fmla="*/ 84029 w 5511704"/>
              <a:gd name="connsiteY69" fmla="*/ 4604147 h 6886576"/>
              <a:gd name="connsiteX70" fmla="*/ 5527 w 5511704"/>
              <a:gd name="connsiteY70" fmla="*/ 4622007 h 6886576"/>
              <a:gd name="connsiteX71" fmla="*/ 49139 w 5511704"/>
              <a:gd name="connsiteY71" fmla="*/ 4697016 h 6886576"/>
              <a:gd name="connsiteX72" fmla="*/ 226494 w 5511704"/>
              <a:gd name="connsiteY72" fmla="*/ 4825604 h 6886576"/>
              <a:gd name="connsiteX73" fmla="*/ 592833 w 5511704"/>
              <a:gd name="connsiteY73" fmla="*/ 5175647 h 6886576"/>
              <a:gd name="connsiteX74" fmla="*/ 238123 w 5511704"/>
              <a:gd name="connsiteY74" fmla="*/ 5014913 h 6886576"/>
              <a:gd name="connsiteX75" fmla="*/ 610278 w 5511704"/>
              <a:gd name="connsiteY75" fmla="*/ 5375673 h 6886576"/>
              <a:gd name="connsiteX76" fmla="*/ 691686 w 5511704"/>
              <a:gd name="connsiteY76" fmla="*/ 5497116 h 6886576"/>
              <a:gd name="connsiteX77" fmla="*/ 860319 w 5511704"/>
              <a:gd name="connsiteY77" fmla="*/ 5793582 h 6886576"/>
              <a:gd name="connsiteX78" fmla="*/ 851597 w 5511704"/>
              <a:gd name="connsiteY78" fmla="*/ 5825729 h 6886576"/>
              <a:gd name="connsiteX79" fmla="*/ 659704 w 5511704"/>
              <a:gd name="connsiteY79" fmla="*/ 5779295 h 6886576"/>
              <a:gd name="connsiteX80" fmla="*/ 909746 w 5511704"/>
              <a:gd name="connsiteY80" fmla="*/ 6029326 h 6886576"/>
              <a:gd name="connsiteX81" fmla="*/ 1168509 w 5511704"/>
              <a:gd name="connsiteY81" fmla="*/ 6222207 h 6886576"/>
              <a:gd name="connsiteX82" fmla="*/ 985339 w 5511704"/>
              <a:gd name="connsiteY82" fmla="*/ 6193632 h 6886576"/>
              <a:gd name="connsiteX83" fmla="*/ 732391 w 5511704"/>
              <a:gd name="connsiteY83" fmla="*/ 6082904 h 6886576"/>
              <a:gd name="connsiteX84" fmla="*/ 645167 w 5511704"/>
              <a:gd name="connsiteY84" fmla="*/ 6125766 h 6886576"/>
              <a:gd name="connsiteX85" fmla="*/ 883579 w 5511704"/>
              <a:gd name="connsiteY85" fmla="*/ 6307932 h 6886576"/>
              <a:gd name="connsiteX86" fmla="*/ 1020229 w 5511704"/>
              <a:gd name="connsiteY86" fmla="*/ 6393657 h 6886576"/>
              <a:gd name="connsiteX87" fmla="*/ 1075471 w 5511704"/>
              <a:gd name="connsiteY87" fmla="*/ 6457950 h 6886576"/>
              <a:gd name="connsiteX88" fmla="*/ 1232473 w 5511704"/>
              <a:gd name="connsiteY88" fmla="*/ 6686551 h 6886576"/>
              <a:gd name="connsiteX89" fmla="*/ 1592997 w 5511704"/>
              <a:gd name="connsiteY89" fmla="*/ 6886576 h 6886576"/>
              <a:gd name="connsiteX90" fmla="*/ 5511704 w 5511704"/>
              <a:gd name="connsiteY90" fmla="*/ 6886576 h 68865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</a:cxnLst>
            <a:rect l="l" t="t" r="r" b="b"/>
            <a:pathLst>
              <a:path w="5511704" h="6886576">
                <a:moveTo>
                  <a:pt x="5511704" y="0"/>
                </a:moveTo>
                <a:lnTo>
                  <a:pt x="1008599" y="0"/>
                </a:lnTo>
                <a:cubicBezTo>
                  <a:pt x="1110360" y="35719"/>
                  <a:pt x="1209214" y="78581"/>
                  <a:pt x="1310975" y="110728"/>
                </a:cubicBezTo>
                <a:cubicBezTo>
                  <a:pt x="1296437" y="146447"/>
                  <a:pt x="1281900" y="139303"/>
                  <a:pt x="1267362" y="135731"/>
                </a:cubicBezTo>
                <a:cubicBezTo>
                  <a:pt x="1180139" y="121445"/>
                  <a:pt x="1090008" y="110728"/>
                  <a:pt x="1005692" y="71437"/>
                </a:cubicBezTo>
                <a:cubicBezTo>
                  <a:pt x="985339" y="64294"/>
                  <a:pt x="962080" y="64294"/>
                  <a:pt x="953358" y="89297"/>
                </a:cubicBezTo>
                <a:cubicBezTo>
                  <a:pt x="938820" y="125016"/>
                  <a:pt x="959172" y="146447"/>
                  <a:pt x="979525" y="164307"/>
                </a:cubicBezTo>
                <a:cubicBezTo>
                  <a:pt x="1014414" y="196453"/>
                  <a:pt x="1055118" y="189310"/>
                  <a:pt x="1092915" y="192882"/>
                </a:cubicBezTo>
                <a:cubicBezTo>
                  <a:pt x="1197583" y="210741"/>
                  <a:pt x="1247011" y="260747"/>
                  <a:pt x="1270270" y="375047"/>
                </a:cubicBezTo>
                <a:cubicBezTo>
                  <a:pt x="1180139" y="328613"/>
                  <a:pt x="1090008" y="385763"/>
                  <a:pt x="1002784" y="353615"/>
                </a:cubicBezTo>
                <a:cubicBezTo>
                  <a:pt x="979525" y="346472"/>
                  <a:pt x="944635" y="357188"/>
                  <a:pt x="956265" y="396479"/>
                </a:cubicBezTo>
                <a:cubicBezTo>
                  <a:pt x="967894" y="432198"/>
                  <a:pt x="1005692" y="460772"/>
                  <a:pt x="938820" y="453629"/>
                </a:cubicBezTo>
                <a:cubicBezTo>
                  <a:pt x="889393" y="450056"/>
                  <a:pt x="874856" y="407194"/>
                  <a:pt x="860319" y="360759"/>
                </a:cubicBezTo>
                <a:cubicBezTo>
                  <a:pt x="848689" y="335757"/>
                  <a:pt x="816707" y="321469"/>
                  <a:pt x="793447" y="335757"/>
                </a:cubicBezTo>
                <a:cubicBezTo>
                  <a:pt x="764373" y="350044"/>
                  <a:pt x="773095" y="389335"/>
                  <a:pt x="773095" y="417910"/>
                </a:cubicBezTo>
                <a:cubicBezTo>
                  <a:pt x="770187" y="471488"/>
                  <a:pt x="793447" y="496491"/>
                  <a:pt x="834151" y="507206"/>
                </a:cubicBezTo>
                <a:cubicBezTo>
                  <a:pt x="883579" y="521494"/>
                  <a:pt x="933005" y="539354"/>
                  <a:pt x="996969" y="560785"/>
                </a:cubicBezTo>
                <a:cubicBezTo>
                  <a:pt x="927190" y="596503"/>
                  <a:pt x="874856" y="589360"/>
                  <a:pt x="822522" y="560785"/>
                </a:cubicBezTo>
                <a:cubicBezTo>
                  <a:pt x="758558" y="528637"/>
                  <a:pt x="674242" y="485775"/>
                  <a:pt x="621908" y="525066"/>
                </a:cubicBezTo>
                <a:cubicBezTo>
                  <a:pt x="543407" y="582216"/>
                  <a:pt x="479443" y="546497"/>
                  <a:pt x="409664" y="535781"/>
                </a:cubicBezTo>
                <a:cubicBezTo>
                  <a:pt x="264290" y="514350"/>
                  <a:pt x="354422" y="482204"/>
                  <a:pt x="209049" y="464344"/>
                </a:cubicBezTo>
                <a:cubicBezTo>
                  <a:pt x="150900" y="457200"/>
                  <a:pt x="89843" y="428625"/>
                  <a:pt x="5527" y="467916"/>
                </a:cubicBezTo>
                <a:cubicBezTo>
                  <a:pt x="386404" y="675085"/>
                  <a:pt x="566666" y="660797"/>
                  <a:pt x="906838" y="914400"/>
                </a:cubicBezTo>
                <a:cubicBezTo>
                  <a:pt x="892301" y="939404"/>
                  <a:pt x="877764" y="928688"/>
                  <a:pt x="863226" y="925116"/>
                </a:cubicBezTo>
                <a:cubicBezTo>
                  <a:pt x="839967" y="921544"/>
                  <a:pt x="810892" y="907256"/>
                  <a:pt x="805077" y="953691"/>
                </a:cubicBezTo>
                <a:cubicBezTo>
                  <a:pt x="802169" y="989410"/>
                  <a:pt x="819615" y="1007269"/>
                  <a:pt x="848689" y="1010841"/>
                </a:cubicBezTo>
                <a:cubicBezTo>
                  <a:pt x="933005" y="1025129"/>
                  <a:pt x="1008599" y="1075135"/>
                  <a:pt x="1084193" y="1117997"/>
                </a:cubicBezTo>
                <a:cubicBezTo>
                  <a:pt x="1119082" y="1135857"/>
                  <a:pt x="1156879" y="1160860"/>
                  <a:pt x="1142342" y="1225153"/>
                </a:cubicBezTo>
                <a:cubicBezTo>
                  <a:pt x="1113268" y="1243013"/>
                  <a:pt x="1092915" y="1218009"/>
                  <a:pt x="1069655" y="1214438"/>
                </a:cubicBezTo>
                <a:cubicBezTo>
                  <a:pt x="1046396" y="1210866"/>
                  <a:pt x="991154" y="1225153"/>
                  <a:pt x="1005692" y="1235869"/>
                </a:cubicBezTo>
                <a:cubicBezTo>
                  <a:pt x="1072563" y="1275159"/>
                  <a:pt x="950450" y="1371600"/>
                  <a:pt x="1031858" y="1371600"/>
                </a:cubicBezTo>
                <a:cubicBezTo>
                  <a:pt x="1165601" y="1371600"/>
                  <a:pt x="1238288" y="1543050"/>
                  <a:pt x="1366216" y="1546622"/>
                </a:cubicBezTo>
                <a:cubicBezTo>
                  <a:pt x="1386568" y="1546622"/>
                  <a:pt x="1395290" y="1578770"/>
                  <a:pt x="1395290" y="1603772"/>
                </a:cubicBezTo>
                <a:cubicBezTo>
                  <a:pt x="1395290" y="1635920"/>
                  <a:pt x="1374939" y="1639491"/>
                  <a:pt x="1354586" y="1643063"/>
                </a:cubicBezTo>
                <a:cubicBezTo>
                  <a:pt x="1322604" y="1646635"/>
                  <a:pt x="1287715" y="1603772"/>
                  <a:pt x="1247011" y="1664494"/>
                </a:cubicBezTo>
                <a:cubicBezTo>
                  <a:pt x="1322604" y="1700213"/>
                  <a:pt x="1401105" y="1735932"/>
                  <a:pt x="1398198" y="1857375"/>
                </a:cubicBezTo>
                <a:cubicBezTo>
                  <a:pt x="1398198" y="1889523"/>
                  <a:pt x="1430180" y="1903810"/>
                  <a:pt x="1453440" y="1910954"/>
                </a:cubicBezTo>
                <a:cubicBezTo>
                  <a:pt x="1494144" y="1925241"/>
                  <a:pt x="1526126" y="1946673"/>
                  <a:pt x="1549386" y="1993106"/>
                </a:cubicBezTo>
                <a:cubicBezTo>
                  <a:pt x="1549386" y="2003822"/>
                  <a:pt x="1549386" y="2010966"/>
                  <a:pt x="1549386" y="2021681"/>
                </a:cubicBezTo>
                <a:cubicBezTo>
                  <a:pt x="1543571" y="2132410"/>
                  <a:pt x="1485422" y="2128838"/>
                  <a:pt x="1421458" y="2110978"/>
                </a:cubicBezTo>
                <a:cubicBezTo>
                  <a:pt x="1345864" y="2089547"/>
                  <a:pt x="1270270" y="2046685"/>
                  <a:pt x="1188861" y="2085976"/>
                </a:cubicBezTo>
                <a:cubicBezTo>
                  <a:pt x="1302252" y="2139554"/>
                  <a:pt x="1427272" y="2143126"/>
                  <a:pt x="1531941" y="2218135"/>
                </a:cubicBezTo>
                <a:cubicBezTo>
                  <a:pt x="1142342" y="2232422"/>
                  <a:pt x="799262" y="1993106"/>
                  <a:pt x="421293" y="1900238"/>
                </a:cubicBezTo>
                <a:cubicBezTo>
                  <a:pt x="432923" y="1960960"/>
                  <a:pt x="464905" y="1975247"/>
                  <a:pt x="491072" y="1982391"/>
                </a:cubicBezTo>
                <a:cubicBezTo>
                  <a:pt x="630630" y="2028825"/>
                  <a:pt x="752743" y="2121695"/>
                  <a:pt x="880671" y="2200276"/>
                </a:cubicBezTo>
                <a:cubicBezTo>
                  <a:pt x="933005" y="2232422"/>
                  <a:pt x="970802" y="2268142"/>
                  <a:pt x="991154" y="2336007"/>
                </a:cubicBezTo>
                <a:cubicBezTo>
                  <a:pt x="1008599" y="2400300"/>
                  <a:pt x="1043489" y="2428875"/>
                  <a:pt x="1107453" y="2411016"/>
                </a:cubicBezTo>
                <a:cubicBezTo>
                  <a:pt x="1159787" y="2396729"/>
                  <a:pt x="1215029" y="2403873"/>
                  <a:pt x="1270270" y="2411016"/>
                </a:cubicBezTo>
                <a:cubicBezTo>
                  <a:pt x="1331326" y="2418160"/>
                  <a:pt x="1401105" y="2489597"/>
                  <a:pt x="1386568" y="2528889"/>
                </a:cubicBezTo>
                <a:cubicBezTo>
                  <a:pt x="1357494" y="2593182"/>
                  <a:pt x="1308067" y="2561035"/>
                  <a:pt x="1267362" y="2553891"/>
                </a:cubicBezTo>
                <a:cubicBezTo>
                  <a:pt x="1217936" y="2546748"/>
                  <a:pt x="1127805" y="2528889"/>
                  <a:pt x="1127805" y="2536032"/>
                </a:cubicBezTo>
                <a:cubicBezTo>
                  <a:pt x="1095822" y="2696766"/>
                  <a:pt x="1023136" y="2575322"/>
                  <a:pt x="970802" y="2575322"/>
                </a:cubicBezTo>
                <a:cubicBezTo>
                  <a:pt x="921375" y="2575322"/>
                  <a:pt x="871949" y="2557463"/>
                  <a:pt x="825429" y="2543176"/>
                </a:cubicBezTo>
                <a:cubicBezTo>
                  <a:pt x="764373" y="2525316"/>
                  <a:pt x="709132" y="2557463"/>
                  <a:pt x="650982" y="2564607"/>
                </a:cubicBezTo>
                <a:cubicBezTo>
                  <a:pt x="598648" y="2571751"/>
                  <a:pt x="627722" y="2664620"/>
                  <a:pt x="595740" y="2703909"/>
                </a:cubicBezTo>
                <a:cubicBezTo>
                  <a:pt x="589926" y="2714626"/>
                  <a:pt x="584111" y="2714626"/>
                  <a:pt x="578296" y="2714626"/>
                </a:cubicBezTo>
                <a:cubicBezTo>
                  <a:pt x="560851" y="2993232"/>
                  <a:pt x="255568" y="2925366"/>
                  <a:pt x="255568" y="2936081"/>
                </a:cubicBezTo>
                <a:cubicBezTo>
                  <a:pt x="229401" y="2953941"/>
                  <a:pt x="197419" y="2911079"/>
                  <a:pt x="165437" y="2953941"/>
                </a:cubicBezTo>
                <a:cubicBezTo>
                  <a:pt x="302087" y="3150394"/>
                  <a:pt x="511425" y="3196828"/>
                  <a:pt x="697501" y="3343275"/>
                </a:cubicBezTo>
                <a:cubicBezTo>
                  <a:pt x="543407" y="3393282"/>
                  <a:pt x="453275" y="3221832"/>
                  <a:pt x="339884" y="3243263"/>
                </a:cubicBezTo>
                <a:cubicBezTo>
                  <a:pt x="284643" y="3296842"/>
                  <a:pt x="450368" y="3382566"/>
                  <a:pt x="290458" y="3407569"/>
                </a:cubicBezTo>
                <a:cubicBezTo>
                  <a:pt x="360236" y="3454004"/>
                  <a:pt x="409664" y="3500439"/>
                  <a:pt x="459090" y="3554016"/>
                </a:cubicBezTo>
                <a:cubicBezTo>
                  <a:pt x="543407" y="3650457"/>
                  <a:pt x="560851" y="3714751"/>
                  <a:pt x="520147" y="3843338"/>
                </a:cubicBezTo>
                <a:cubicBezTo>
                  <a:pt x="493979" y="3929063"/>
                  <a:pt x="456183" y="4007645"/>
                  <a:pt x="491072" y="4107657"/>
                </a:cubicBezTo>
                <a:cubicBezTo>
                  <a:pt x="514332" y="4175522"/>
                  <a:pt x="505609" y="4221957"/>
                  <a:pt x="418386" y="4189810"/>
                </a:cubicBezTo>
                <a:cubicBezTo>
                  <a:pt x="325347" y="4157663"/>
                  <a:pt x="290458" y="4218386"/>
                  <a:pt x="313718" y="4339829"/>
                </a:cubicBezTo>
                <a:cubicBezTo>
                  <a:pt x="328254" y="4418410"/>
                  <a:pt x="313718" y="4443413"/>
                  <a:pt x="249753" y="4432698"/>
                </a:cubicBezTo>
                <a:cubicBezTo>
                  <a:pt x="179975" y="4421982"/>
                  <a:pt x="113103" y="4371976"/>
                  <a:pt x="25879" y="4396979"/>
                </a:cubicBezTo>
                <a:cubicBezTo>
                  <a:pt x="95658" y="4539854"/>
                  <a:pt x="243939" y="4496991"/>
                  <a:pt x="325347" y="4632722"/>
                </a:cubicBezTo>
                <a:cubicBezTo>
                  <a:pt x="229401" y="4632722"/>
                  <a:pt x="153807" y="4632722"/>
                  <a:pt x="84029" y="4604147"/>
                </a:cubicBezTo>
                <a:cubicBezTo>
                  <a:pt x="54954" y="4593433"/>
                  <a:pt x="22972" y="4579145"/>
                  <a:pt x="5527" y="4622007"/>
                </a:cubicBezTo>
                <a:cubicBezTo>
                  <a:pt x="-14826" y="4672014"/>
                  <a:pt x="25879" y="4689872"/>
                  <a:pt x="49139" y="4697016"/>
                </a:cubicBezTo>
                <a:cubicBezTo>
                  <a:pt x="116011" y="4722019"/>
                  <a:pt x="168344" y="4779170"/>
                  <a:pt x="226494" y="4825604"/>
                </a:cubicBezTo>
                <a:cubicBezTo>
                  <a:pt x="351514" y="4925616"/>
                  <a:pt x="488165" y="5011341"/>
                  <a:pt x="592833" y="5175647"/>
                </a:cubicBezTo>
                <a:cubicBezTo>
                  <a:pt x="461997" y="5132785"/>
                  <a:pt x="363144" y="5032772"/>
                  <a:pt x="238123" y="5014913"/>
                </a:cubicBezTo>
                <a:cubicBezTo>
                  <a:pt x="345700" y="5164932"/>
                  <a:pt x="482350" y="5264944"/>
                  <a:pt x="610278" y="5375673"/>
                </a:cubicBezTo>
                <a:cubicBezTo>
                  <a:pt x="648075" y="5407819"/>
                  <a:pt x="685872" y="5429250"/>
                  <a:pt x="691686" y="5497116"/>
                </a:cubicBezTo>
                <a:cubicBezTo>
                  <a:pt x="709132" y="5629276"/>
                  <a:pt x="755650" y="5736432"/>
                  <a:pt x="860319" y="5793582"/>
                </a:cubicBezTo>
                <a:cubicBezTo>
                  <a:pt x="860319" y="5793582"/>
                  <a:pt x="854504" y="5815013"/>
                  <a:pt x="851597" y="5825729"/>
                </a:cubicBezTo>
                <a:cubicBezTo>
                  <a:pt x="787632" y="5829301"/>
                  <a:pt x="738206" y="5750720"/>
                  <a:pt x="659704" y="5779295"/>
                </a:cubicBezTo>
                <a:cubicBezTo>
                  <a:pt x="738206" y="5886451"/>
                  <a:pt x="802169" y="5979319"/>
                  <a:pt x="909746" y="6029326"/>
                </a:cubicBezTo>
                <a:cubicBezTo>
                  <a:pt x="996969" y="6068616"/>
                  <a:pt x="1104545" y="6093620"/>
                  <a:pt x="1168509" y="6222207"/>
                </a:cubicBezTo>
                <a:cubicBezTo>
                  <a:pt x="1095822" y="6247210"/>
                  <a:pt x="1040581" y="6215063"/>
                  <a:pt x="985339" y="6193632"/>
                </a:cubicBezTo>
                <a:cubicBezTo>
                  <a:pt x="901023" y="6157913"/>
                  <a:pt x="816707" y="6118623"/>
                  <a:pt x="732391" y="6082904"/>
                </a:cubicBezTo>
                <a:cubicBezTo>
                  <a:pt x="700408" y="6068616"/>
                  <a:pt x="665519" y="6061472"/>
                  <a:pt x="645167" y="6125766"/>
                </a:cubicBezTo>
                <a:cubicBezTo>
                  <a:pt x="752743" y="6140053"/>
                  <a:pt x="816707" y="6225779"/>
                  <a:pt x="883579" y="6307932"/>
                </a:cubicBezTo>
                <a:cubicBezTo>
                  <a:pt x="921375" y="6354366"/>
                  <a:pt x="953358" y="6415088"/>
                  <a:pt x="1020229" y="6393657"/>
                </a:cubicBezTo>
                <a:cubicBezTo>
                  <a:pt x="1055118" y="6382942"/>
                  <a:pt x="1078378" y="6415088"/>
                  <a:pt x="1075471" y="6457950"/>
                </a:cubicBezTo>
                <a:cubicBezTo>
                  <a:pt x="1060933" y="6607970"/>
                  <a:pt x="1145250" y="6657976"/>
                  <a:pt x="1232473" y="6686551"/>
                </a:cubicBezTo>
                <a:cubicBezTo>
                  <a:pt x="1360401" y="6729413"/>
                  <a:pt x="1473792" y="6815138"/>
                  <a:pt x="1592997" y="6886576"/>
                </a:cubicBezTo>
                <a:lnTo>
                  <a:pt x="5511704" y="6886576"/>
                </a:lnTo>
                <a:close/>
              </a:path>
            </a:pathLst>
          </a:custGeom>
          <a:solidFill>
            <a:schemeClr val="bg2">
              <a:alpha val="5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1632D0F-D40B-4731-82A0-78E589EA7E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13312"/>
            <a:ext cx="4038600" cy="5431376"/>
          </a:xfrm>
        </p:spPr>
        <p:txBody>
          <a:bodyPr>
            <a:normAutofit/>
          </a:bodyPr>
          <a:lstStyle/>
          <a:p>
            <a:r>
              <a:rPr lang="en-GB" sz="4800" b="1" dirty="0"/>
              <a:t>What is IAG?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543D4-B72E-490C-9260-720643DAF9D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5999" y="713313"/>
            <a:ext cx="5257801" cy="5431376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GB" sz="3200" b="1" u="sng" dirty="0"/>
              <a:t>I</a:t>
            </a:r>
            <a:r>
              <a:rPr lang="en-GB" sz="3200" dirty="0"/>
              <a:t>nformation, </a:t>
            </a:r>
            <a:r>
              <a:rPr lang="en-GB" sz="3200" b="1" u="sng" dirty="0"/>
              <a:t>A</a:t>
            </a:r>
            <a:r>
              <a:rPr lang="en-GB" sz="3200" dirty="0"/>
              <a:t>dvice and </a:t>
            </a:r>
            <a:r>
              <a:rPr lang="en-GB" sz="3200" b="1" u="sng" dirty="0"/>
              <a:t>G</a:t>
            </a:r>
            <a:r>
              <a:rPr lang="en-GB" sz="3200" dirty="0"/>
              <a:t>uidance</a:t>
            </a:r>
          </a:p>
          <a:p>
            <a:pPr marL="0" indent="0">
              <a:buNone/>
            </a:pPr>
            <a:endParaRPr lang="en-GB" sz="2000" dirty="0"/>
          </a:p>
          <a:p>
            <a:pPr marL="0" indent="0">
              <a:buNone/>
            </a:pPr>
            <a:r>
              <a:rPr lang="en-GB" sz="2400" dirty="0"/>
              <a:t>All Skills &amp; Employment service users are entitled to free and impartial IAG to help support them with their plans for future learning and/or employment.</a:t>
            </a:r>
          </a:p>
          <a:p>
            <a:pPr marL="0" indent="0">
              <a:buNone/>
            </a:pPr>
            <a:endParaRPr lang="en-GB" sz="2400" dirty="0"/>
          </a:p>
          <a:p>
            <a:pPr marL="0" indent="0">
              <a:buNone/>
            </a:pPr>
            <a:r>
              <a:rPr lang="en-GB" sz="2400" dirty="0"/>
              <a:t>IAG around employment is known as Careers Education and Guidance (CEG).</a:t>
            </a:r>
          </a:p>
        </p:txBody>
      </p:sp>
    </p:spTree>
    <p:extLst>
      <p:ext uri="{BB962C8B-B14F-4D97-AF65-F5344CB8AC3E}">
        <p14:creationId xmlns:p14="http://schemas.microsoft.com/office/powerpoint/2010/main" val="107338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5" name="Rectangle 14">
            <a:extLst>
              <a:ext uri="{FF2B5EF4-FFF2-40B4-BE49-F238E27FC236}">
                <a16:creationId xmlns:a16="http://schemas.microsoft.com/office/drawing/2014/main" id="{A0339EE9-5436-4860-BBFC-7CD7C90DBAE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AA770EBD-5B77-46EC-BF58-EF27ACD6B4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54295" y="0"/>
            <a:ext cx="7537705" cy="6858000"/>
          </a:xfrm>
          <a:custGeom>
            <a:avLst/>
            <a:gdLst>
              <a:gd name="connsiteX0" fmla="*/ 1008599 w 7299977"/>
              <a:gd name="connsiteY0" fmla="*/ 0 h 6858000"/>
              <a:gd name="connsiteX1" fmla="*/ 4420653 w 7299977"/>
              <a:gd name="connsiteY1" fmla="*/ 0 h 6858000"/>
              <a:gd name="connsiteX2" fmla="*/ 5511704 w 7299977"/>
              <a:gd name="connsiteY2" fmla="*/ 0 h 6858000"/>
              <a:gd name="connsiteX3" fmla="*/ 7299977 w 7299977"/>
              <a:gd name="connsiteY3" fmla="*/ 0 h 6858000"/>
              <a:gd name="connsiteX4" fmla="*/ 7299977 w 7299977"/>
              <a:gd name="connsiteY4" fmla="*/ 6858000 h 6858000"/>
              <a:gd name="connsiteX5" fmla="*/ 5511704 w 7299977"/>
              <a:gd name="connsiteY5" fmla="*/ 6858000 h 6858000"/>
              <a:gd name="connsiteX6" fmla="*/ 4420653 w 7299977"/>
              <a:gd name="connsiteY6" fmla="*/ 6858000 h 6858000"/>
              <a:gd name="connsiteX7" fmla="*/ 1592997 w 7299977"/>
              <a:gd name="connsiteY7" fmla="*/ 6858000 h 6858000"/>
              <a:gd name="connsiteX8" fmla="*/ 1232473 w 7299977"/>
              <a:gd name="connsiteY8" fmla="*/ 6658805 h 6858000"/>
              <a:gd name="connsiteX9" fmla="*/ 1075471 w 7299977"/>
              <a:gd name="connsiteY9" fmla="*/ 6431153 h 6858000"/>
              <a:gd name="connsiteX10" fmla="*/ 1020229 w 7299977"/>
              <a:gd name="connsiteY10" fmla="*/ 6367127 h 6858000"/>
              <a:gd name="connsiteX11" fmla="*/ 883579 w 7299977"/>
              <a:gd name="connsiteY11" fmla="*/ 6281757 h 6858000"/>
              <a:gd name="connsiteX12" fmla="*/ 645167 w 7299977"/>
              <a:gd name="connsiteY12" fmla="*/ 6100347 h 6858000"/>
              <a:gd name="connsiteX13" fmla="*/ 732391 w 7299977"/>
              <a:gd name="connsiteY13" fmla="*/ 6057663 h 6858000"/>
              <a:gd name="connsiteX14" fmla="*/ 985339 w 7299977"/>
              <a:gd name="connsiteY14" fmla="*/ 6167932 h 6858000"/>
              <a:gd name="connsiteX15" fmla="*/ 1168509 w 7299977"/>
              <a:gd name="connsiteY15" fmla="*/ 6196388 h 6858000"/>
              <a:gd name="connsiteX16" fmla="*/ 909746 w 7299977"/>
              <a:gd name="connsiteY16" fmla="*/ 6004307 h 6858000"/>
              <a:gd name="connsiteX17" fmla="*/ 659704 w 7299977"/>
              <a:gd name="connsiteY17" fmla="*/ 5755314 h 6858000"/>
              <a:gd name="connsiteX18" fmla="*/ 851597 w 7299977"/>
              <a:gd name="connsiteY18" fmla="*/ 5801555 h 6858000"/>
              <a:gd name="connsiteX19" fmla="*/ 860319 w 7299977"/>
              <a:gd name="connsiteY19" fmla="*/ 5769542 h 6858000"/>
              <a:gd name="connsiteX20" fmla="*/ 691686 w 7299977"/>
              <a:gd name="connsiteY20" fmla="*/ 5474306 h 6858000"/>
              <a:gd name="connsiteX21" fmla="*/ 610278 w 7299977"/>
              <a:gd name="connsiteY21" fmla="*/ 5353367 h 6858000"/>
              <a:gd name="connsiteX22" fmla="*/ 238123 w 7299977"/>
              <a:gd name="connsiteY22" fmla="*/ 4994104 h 6858000"/>
              <a:gd name="connsiteX23" fmla="*/ 592833 w 7299977"/>
              <a:gd name="connsiteY23" fmla="*/ 5154171 h 6858000"/>
              <a:gd name="connsiteX24" fmla="*/ 226494 w 7299977"/>
              <a:gd name="connsiteY24" fmla="*/ 4805580 h 6858000"/>
              <a:gd name="connsiteX25" fmla="*/ 49139 w 7299977"/>
              <a:gd name="connsiteY25" fmla="*/ 4677526 h 6858000"/>
              <a:gd name="connsiteX26" fmla="*/ 5527 w 7299977"/>
              <a:gd name="connsiteY26" fmla="*/ 4602828 h 6858000"/>
              <a:gd name="connsiteX27" fmla="*/ 84029 w 7299977"/>
              <a:gd name="connsiteY27" fmla="*/ 4585042 h 6858000"/>
              <a:gd name="connsiteX28" fmla="*/ 325347 w 7299977"/>
              <a:gd name="connsiteY28" fmla="*/ 4613499 h 6858000"/>
              <a:gd name="connsiteX29" fmla="*/ 25879 w 7299977"/>
              <a:gd name="connsiteY29" fmla="*/ 4378734 h 6858000"/>
              <a:gd name="connsiteX30" fmla="*/ 249753 w 7299977"/>
              <a:gd name="connsiteY30" fmla="*/ 4414305 h 6858000"/>
              <a:gd name="connsiteX31" fmla="*/ 313718 w 7299977"/>
              <a:gd name="connsiteY31" fmla="*/ 4321821 h 6858000"/>
              <a:gd name="connsiteX32" fmla="*/ 418386 w 7299977"/>
              <a:gd name="connsiteY32" fmla="*/ 4172424 h 6858000"/>
              <a:gd name="connsiteX33" fmla="*/ 491072 w 7299977"/>
              <a:gd name="connsiteY33" fmla="*/ 4090612 h 6858000"/>
              <a:gd name="connsiteX34" fmla="*/ 520147 w 7299977"/>
              <a:gd name="connsiteY34" fmla="*/ 3827390 h 6858000"/>
              <a:gd name="connsiteX35" fmla="*/ 459090 w 7299977"/>
              <a:gd name="connsiteY35" fmla="*/ 3539269 h 6858000"/>
              <a:gd name="connsiteX36" fmla="*/ 290458 w 7299977"/>
              <a:gd name="connsiteY36" fmla="*/ 3393429 h 6858000"/>
              <a:gd name="connsiteX37" fmla="*/ 339884 w 7299977"/>
              <a:gd name="connsiteY37" fmla="*/ 3229805 h 6858000"/>
              <a:gd name="connsiteX38" fmla="*/ 697501 w 7299977"/>
              <a:gd name="connsiteY38" fmla="*/ 3329402 h 6858000"/>
              <a:gd name="connsiteX39" fmla="*/ 165437 w 7299977"/>
              <a:gd name="connsiteY39" fmla="*/ 2941684 h 6858000"/>
              <a:gd name="connsiteX40" fmla="*/ 255568 w 7299977"/>
              <a:gd name="connsiteY40" fmla="*/ 2923898 h 6858000"/>
              <a:gd name="connsiteX41" fmla="*/ 578296 w 7299977"/>
              <a:gd name="connsiteY41" fmla="*/ 2703362 h 6858000"/>
              <a:gd name="connsiteX42" fmla="*/ 595740 w 7299977"/>
              <a:gd name="connsiteY42" fmla="*/ 2692689 h 6858000"/>
              <a:gd name="connsiteX43" fmla="*/ 650982 w 7299977"/>
              <a:gd name="connsiteY43" fmla="*/ 2553965 h 6858000"/>
              <a:gd name="connsiteX44" fmla="*/ 825429 w 7299977"/>
              <a:gd name="connsiteY44" fmla="*/ 2532623 h 6858000"/>
              <a:gd name="connsiteX45" fmla="*/ 970802 w 7299977"/>
              <a:gd name="connsiteY45" fmla="*/ 2564636 h 6858000"/>
              <a:gd name="connsiteX46" fmla="*/ 1127805 w 7299977"/>
              <a:gd name="connsiteY46" fmla="*/ 2525509 h 6858000"/>
              <a:gd name="connsiteX47" fmla="*/ 1267362 w 7299977"/>
              <a:gd name="connsiteY47" fmla="*/ 2543294 h 6858000"/>
              <a:gd name="connsiteX48" fmla="*/ 1386568 w 7299977"/>
              <a:gd name="connsiteY48" fmla="*/ 2518395 h 6858000"/>
              <a:gd name="connsiteX49" fmla="*/ 1270270 w 7299977"/>
              <a:gd name="connsiteY49" fmla="*/ 2401012 h 6858000"/>
              <a:gd name="connsiteX50" fmla="*/ 1107453 w 7299977"/>
              <a:gd name="connsiteY50" fmla="*/ 2401012 h 6858000"/>
              <a:gd name="connsiteX51" fmla="*/ 991154 w 7299977"/>
              <a:gd name="connsiteY51" fmla="*/ 2326314 h 6858000"/>
              <a:gd name="connsiteX52" fmla="*/ 880671 w 7299977"/>
              <a:gd name="connsiteY52" fmla="*/ 2191146 h 6858000"/>
              <a:gd name="connsiteX53" fmla="*/ 491072 w 7299977"/>
              <a:gd name="connsiteY53" fmla="*/ 1974165 h 6858000"/>
              <a:gd name="connsiteX54" fmla="*/ 421293 w 7299977"/>
              <a:gd name="connsiteY54" fmla="*/ 1892353 h 6858000"/>
              <a:gd name="connsiteX55" fmla="*/ 1531941 w 7299977"/>
              <a:gd name="connsiteY55" fmla="*/ 2208931 h 6858000"/>
              <a:gd name="connsiteX56" fmla="*/ 1188861 w 7299977"/>
              <a:gd name="connsiteY56" fmla="*/ 2077320 h 6858000"/>
              <a:gd name="connsiteX57" fmla="*/ 1421458 w 7299977"/>
              <a:gd name="connsiteY57" fmla="*/ 2102219 h 6858000"/>
              <a:gd name="connsiteX58" fmla="*/ 1549386 w 7299977"/>
              <a:gd name="connsiteY58" fmla="*/ 2013292 h 6858000"/>
              <a:gd name="connsiteX59" fmla="*/ 1549386 w 7299977"/>
              <a:gd name="connsiteY59" fmla="*/ 1984836 h 6858000"/>
              <a:gd name="connsiteX60" fmla="*/ 1453440 w 7299977"/>
              <a:gd name="connsiteY60" fmla="*/ 1903025 h 6858000"/>
              <a:gd name="connsiteX61" fmla="*/ 1398198 w 7299977"/>
              <a:gd name="connsiteY61" fmla="*/ 1849668 h 6858000"/>
              <a:gd name="connsiteX62" fmla="*/ 1247011 w 7299977"/>
              <a:gd name="connsiteY62" fmla="*/ 1657587 h 6858000"/>
              <a:gd name="connsiteX63" fmla="*/ 1354586 w 7299977"/>
              <a:gd name="connsiteY63" fmla="*/ 1636245 h 6858000"/>
              <a:gd name="connsiteX64" fmla="*/ 1395290 w 7299977"/>
              <a:gd name="connsiteY64" fmla="*/ 1597117 h 6858000"/>
              <a:gd name="connsiteX65" fmla="*/ 1366216 w 7299977"/>
              <a:gd name="connsiteY65" fmla="*/ 1540204 h 6858000"/>
              <a:gd name="connsiteX66" fmla="*/ 1031858 w 7299977"/>
              <a:gd name="connsiteY66" fmla="*/ 1365909 h 6858000"/>
              <a:gd name="connsiteX67" fmla="*/ 1005692 w 7299977"/>
              <a:gd name="connsiteY67" fmla="*/ 1230741 h 6858000"/>
              <a:gd name="connsiteX68" fmla="*/ 1069655 w 7299977"/>
              <a:gd name="connsiteY68" fmla="*/ 1209399 h 6858000"/>
              <a:gd name="connsiteX69" fmla="*/ 1142342 w 7299977"/>
              <a:gd name="connsiteY69" fmla="*/ 1220069 h 6858000"/>
              <a:gd name="connsiteX70" fmla="*/ 1084193 w 7299977"/>
              <a:gd name="connsiteY70" fmla="*/ 1113358 h 6858000"/>
              <a:gd name="connsiteX71" fmla="*/ 848689 w 7299977"/>
              <a:gd name="connsiteY71" fmla="*/ 1006647 h 6858000"/>
              <a:gd name="connsiteX72" fmla="*/ 805077 w 7299977"/>
              <a:gd name="connsiteY72" fmla="*/ 949734 h 6858000"/>
              <a:gd name="connsiteX73" fmla="*/ 863226 w 7299977"/>
              <a:gd name="connsiteY73" fmla="*/ 921277 h 6858000"/>
              <a:gd name="connsiteX74" fmla="*/ 906838 w 7299977"/>
              <a:gd name="connsiteY74" fmla="*/ 910606 h 6858000"/>
              <a:gd name="connsiteX75" fmla="*/ 5527 w 7299977"/>
              <a:gd name="connsiteY75" fmla="*/ 465975 h 6858000"/>
              <a:gd name="connsiteX76" fmla="*/ 209049 w 7299977"/>
              <a:gd name="connsiteY76" fmla="*/ 462417 h 6858000"/>
              <a:gd name="connsiteX77" fmla="*/ 409664 w 7299977"/>
              <a:gd name="connsiteY77" fmla="*/ 533558 h 6858000"/>
              <a:gd name="connsiteX78" fmla="*/ 621908 w 7299977"/>
              <a:gd name="connsiteY78" fmla="*/ 522887 h 6858000"/>
              <a:gd name="connsiteX79" fmla="*/ 822522 w 7299977"/>
              <a:gd name="connsiteY79" fmla="*/ 558458 h 6858000"/>
              <a:gd name="connsiteX80" fmla="*/ 996969 w 7299977"/>
              <a:gd name="connsiteY80" fmla="*/ 558458 h 6858000"/>
              <a:gd name="connsiteX81" fmla="*/ 834151 w 7299977"/>
              <a:gd name="connsiteY81" fmla="*/ 505101 h 6858000"/>
              <a:gd name="connsiteX82" fmla="*/ 773095 w 7299977"/>
              <a:gd name="connsiteY82" fmla="*/ 416176 h 6858000"/>
              <a:gd name="connsiteX83" fmla="*/ 793447 w 7299977"/>
              <a:gd name="connsiteY83" fmla="*/ 334364 h 6858000"/>
              <a:gd name="connsiteX84" fmla="*/ 860319 w 7299977"/>
              <a:gd name="connsiteY84" fmla="*/ 359262 h 6858000"/>
              <a:gd name="connsiteX85" fmla="*/ 938820 w 7299977"/>
              <a:gd name="connsiteY85" fmla="*/ 451747 h 6858000"/>
              <a:gd name="connsiteX86" fmla="*/ 956265 w 7299977"/>
              <a:gd name="connsiteY86" fmla="*/ 394834 h 6858000"/>
              <a:gd name="connsiteX87" fmla="*/ 1002784 w 7299977"/>
              <a:gd name="connsiteY87" fmla="*/ 352148 h 6858000"/>
              <a:gd name="connsiteX88" fmla="*/ 1270270 w 7299977"/>
              <a:gd name="connsiteY88" fmla="*/ 373491 h 6858000"/>
              <a:gd name="connsiteX89" fmla="*/ 1092915 w 7299977"/>
              <a:gd name="connsiteY89" fmla="*/ 192082 h 6858000"/>
              <a:gd name="connsiteX90" fmla="*/ 979525 w 7299977"/>
              <a:gd name="connsiteY90" fmla="*/ 163625 h 6858000"/>
              <a:gd name="connsiteX91" fmla="*/ 953358 w 7299977"/>
              <a:gd name="connsiteY91" fmla="*/ 88927 h 6858000"/>
              <a:gd name="connsiteX92" fmla="*/ 1005692 w 7299977"/>
              <a:gd name="connsiteY92" fmla="*/ 71141 h 6858000"/>
              <a:gd name="connsiteX93" fmla="*/ 1267362 w 7299977"/>
              <a:gd name="connsiteY93" fmla="*/ 135168 h 6858000"/>
              <a:gd name="connsiteX94" fmla="*/ 1310975 w 7299977"/>
              <a:gd name="connsiteY94" fmla="*/ 110269 h 6858000"/>
              <a:gd name="connsiteX95" fmla="*/ 1008599 w 7299977"/>
              <a:gd name="connsiteY95" fmla="*/ 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</a:cxnLst>
            <a:rect l="l" t="t" r="r" b="b"/>
            <a:pathLst>
              <a:path w="7299977" h="6858000">
                <a:moveTo>
                  <a:pt x="1008599" y="0"/>
                </a:moveTo>
                <a:lnTo>
                  <a:pt x="4420653" y="0"/>
                </a:lnTo>
                <a:lnTo>
                  <a:pt x="5511704" y="0"/>
                </a:lnTo>
                <a:lnTo>
                  <a:pt x="7299977" y="0"/>
                </a:lnTo>
                <a:lnTo>
                  <a:pt x="7299977" y="6858000"/>
                </a:lnTo>
                <a:lnTo>
                  <a:pt x="5511704" y="6858000"/>
                </a:lnTo>
                <a:lnTo>
                  <a:pt x="4420653" y="6858000"/>
                </a:lnTo>
                <a:lnTo>
                  <a:pt x="1592997" y="6858000"/>
                </a:lnTo>
                <a:cubicBezTo>
                  <a:pt x="1473792" y="6786859"/>
                  <a:pt x="1360401" y="6701489"/>
                  <a:pt x="1232473" y="6658805"/>
                </a:cubicBezTo>
                <a:cubicBezTo>
                  <a:pt x="1145250" y="6630349"/>
                  <a:pt x="1060933" y="6580550"/>
                  <a:pt x="1075471" y="6431153"/>
                </a:cubicBezTo>
                <a:cubicBezTo>
                  <a:pt x="1078378" y="6388469"/>
                  <a:pt x="1055118" y="6356456"/>
                  <a:pt x="1020229" y="6367127"/>
                </a:cubicBezTo>
                <a:cubicBezTo>
                  <a:pt x="953358" y="6388469"/>
                  <a:pt x="921375" y="6327999"/>
                  <a:pt x="883579" y="6281757"/>
                </a:cubicBezTo>
                <a:cubicBezTo>
                  <a:pt x="816707" y="6199945"/>
                  <a:pt x="752743" y="6114575"/>
                  <a:pt x="645167" y="6100347"/>
                </a:cubicBezTo>
                <a:cubicBezTo>
                  <a:pt x="665519" y="6036320"/>
                  <a:pt x="700408" y="6043434"/>
                  <a:pt x="732391" y="6057663"/>
                </a:cubicBezTo>
                <a:cubicBezTo>
                  <a:pt x="816707" y="6093234"/>
                  <a:pt x="901023" y="6132361"/>
                  <a:pt x="985339" y="6167932"/>
                </a:cubicBezTo>
                <a:cubicBezTo>
                  <a:pt x="1040581" y="6189274"/>
                  <a:pt x="1095822" y="6221287"/>
                  <a:pt x="1168509" y="6196388"/>
                </a:cubicBezTo>
                <a:cubicBezTo>
                  <a:pt x="1104545" y="6068335"/>
                  <a:pt x="996969" y="6043434"/>
                  <a:pt x="909746" y="6004307"/>
                </a:cubicBezTo>
                <a:cubicBezTo>
                  <a:pt x="802169" y="5954508"/>
                  <a:pt x="738206" y="5862025"/>
                  <a:pt x="659704" y="5755314"/>
                </a:cubicBezTo>
                <a:cubicBezTo>
                  <a:pt x="738206" y="5726858"/>
                  <a:pt x="787632" y="5805112"/>
                  <a:pt x="851597" y="5801555"/>
                </a:cubicBezTo>
                <a:cubicBezTo>
                  <a:pt x="854504" y="5790884"/>
                  <a:pt x="860319" y="5769542"/>
                  <a:pt x="860319" y="5769542"/>
                </a:cubicBezTo>
                <a:cubicBezTo>
                  <a:pt x="755650" y="5712629"/>
                  <a:pt x="709132" y="5605917"/>
                  <a:pt x="691686" y="5474306"/>
                </a:cubicBezTo>
                <a:cubicBezTo>
                  <a:pt x="685872" y="5406721"/>
                  <a:pt x="648075" y="5385379"/>
                  <a:pt x="610278" y="5353367"/>
                </a:cubicBezTo>
                <a:cubicBezTo>
                  <a:pt x="482350" y="5243097"/>
                  <a:pt x="345700" y="5143500"/>
                  <a:pt x="238123" y="4994104"/>
                </a:cubicBezTo>
                <a:cubicBezTo>
                  <a:pt x="363144" y="5011889"/>
                  <a:pt x="461997" y="5111487"/>
                  <a:pt x="592833" y="5154171"/>
                </a:cubicBezTo>
                <a:cubicBezTo>
                  <a:pt x="488165" y="4990547"/>
                  <a:pt x="351514" y="4905177"/>
                  <a:pt x="226494" y="4805580"/>
                </a:cubicBezTo>
                <a:cubicBezTo>
                  <a:pt x="168344" y="4759339"/>
                  <a:pt x="116011" y="4702425"/>
                  <a:pt x="49139" y="4677526"/>
                </a:cubicBezTo>
                <a:cubicBezTo>
                  <a:pt x="25879" y="4670412"/>
                  <a:pt x="-14826" y="4652628"/>
                  <a:pt x="5527" y="4602828"/>
                </a:cubicBezTo>
                <a:cubicBezTo>
                  <a:pt x="22972" y="4560144"/>
                  <a:pt x="54954" y="4574373"/>
                  <a:pt x="84029" y="4585042"/>
                </a:cubicBezTo>
                <a:cubicBezTo>
                  <a:pt x="153807" y="4613499"/>
                  <a:pt x="229401" y="4613499"/>
                  <a:pt x="325347" y="4613499"/>
                </a:cubicBezTo>
                <a:cubicBezTo>
                  <a:pt x="243939" y="4478331"/>
                  <a:pt x="95658" y="4521016"/>
                  <a:pt x="25879" y="4378734"/>
                </a:cubicBezTo>
                <a:cubicBezTo>
                  <a:pt x="113103" y="4353835"/>
                  <a:pt x="179975" y="4403633"/>
                  <a:pt x="249753" y="4414305"/>
                </a:cubicBezTo>
                <a:cubicBezTo>
                  <a:pt x="313718" y="4424975"/>
                  <a:pt x="328254" y="4400076"/>
                  <a:pt x="313718" y="4321821"/>
                </a:cubicBezTo>
                <a:cubicBezTo>
                  <a:pt x="290458" y="4200882"/>
                  <a:pt x="325347" y="4140411"/>
                  <a:pt x="418386" y="4172424"/>
                </a:cubicBezTo>
                <a:cubicBezTo>
                  <a:pt x="505609" y="4204438"/>
                  <a:pt x="514332" y="4158196"/>
                  <a:pt x="491072" y="4090612"/>
                </a:cubicBezTo>
                <a:cubicBezTo>
                  <a:pt x="456183" y="3991015"/>
                  <a:pt x="493979" y="3912759"/>
                  <a:pt x="520147" y="3827390"/>
                </a:cubicBezTo>
                <a:cubicBezTo>
                  <a:pt x="560851" y="3699337"/>
                  <a:pt x="543407" y="3635309"/>
                  <a:pt x="459090" y="3539269"/>
                </a:cubicBezTo>
                <a:cubicBezTo>
                  <a:pt x="409664" y="3485914"/>
                  <a:pt x="360236" y="3439672"/>
                  <a:pt x="290458" y="3393429"/>
                </a:cubicBezTo>
                <a:cubicBezTo>
                  <a:pt x="450368" y="3368530"/>
                  <a:pt x="284643" y="3283162"/>
                  <a:pt x="339884" y="3229805"/>
                </a:cubicBezTo>
                <a:cubicBezTo>
                  <a:pt x="453275" y="3208463"/>
                  <a:pt x="543407" y="3379202"/>
                  <a:pt x="697501" y="3329402"/>
                </a:cubicBezTo>
                <a:cubicBezTo>
                  <a:pt x="511425" y="3183563"/>
                  <a:pt x="302087" y="3137322"/>
                  <a:pt x="165437" y="2941684"/>
                </a:cubicBezTo>
                <a:cubicBezTo>
                  <a:pt x="197419" y="2899000"/>
                  <a:pt x="229401" y="2941684"/>
                  <a:pt x="255568" y="2923898"/>
                </a:cubicBezTo>
                <a:cubicBezTo>
                  <a:pt x="255568" y="2913227"/>
                  <a:pt x="560851" y="2980812"/>
                  <a:pt x="578296" y="2703362"/>
                </a:cubicBezTo>
                <a:cubicBezTo>
                  <a:pt x="584111" y="2703362"/>
                  <a:pt x="589926" y="2703362"/>
                  <a:pt x="595740" y="2692689"/>
                </a:cubicBezTo>
                <a:cubicBezTo>
                  <a:pt x="627722" y="2653563"/>
                  <a:pt x="598648" y="2561080"/>
                  <a:pt x="650982" y="2553965"/>
                </a:cubicBezTo>
                <a:cubicBezTo>
                  <a:pt x="709132" y="2546851"/>
                  <a:pt x="764373" y="2514837"/>
                  <a:pt x="825429" y="2532623"/>
                </a:cubicBezTo>
                <a:cubicBezTo>
                  <a:pt x="871949" y="2546851"/>
                  <a:pt x="921375" y="2564636"/>
                  <a:pt x="970802" y="2564636"/>
                </a:cubicBezTo>
                <a:cubicBezTo>
                  <a:pt x="1023136" y="2564636"/>
                  <a:pt x="1095822" y="2685576"/>
                  <a:pt x="1127805" y="2525509"/>
                </a:cubicBezTo>
                <a:cubicBezTo>
                  <a:pt x="1127805" y="2518395"/>
                  <a:pt x="1217936" y="2536181"/>
                  <a:pt x="1267362" y="2543294"/>
                </a:cubicBezTo>
                <a:cubicBezTo>
                  <a:pt x="1308067" y="2550408"/>
                  <a:pt x="1357494" y="2582422"/>
                  <a:pt x="1386568" y="2518395"/>
                </a:cubicBezTo>
                <a:cubicBezTo>
                  <a:pt x="1401105" y="2479267"/>
                  <a:pt x="1331326" y="2408126"/>
                  <a:pt x="1270270" y="2401012"/>
                </a:cubicBezTo>
                <a:cubicBezTo>
                  <a:pt x="1215029" y="2393898"/>
                  <a:pt x="1159787" y="2386784"/>
                  <a:pt x="1107453" y="2401012"/>
                </a:cubicBezTo>
                <a:cubicBezTo>
                  <a:pt x="1043489" y="2418796"/>
                  <a:pt x="1008599" y="2390340"/>
                  <a:pt x="991154" y="2326314"/>
                </a:cubicBezTo>
                <a:cubicBezTo>
                  <a:pt x="970802" y="2258731"/>
                  <a:pt x="933005" y="2223159"/>
                  <a:pt x="880671" y="2191146"/>
                </a:cubicBezTo>
                <a:cubicBezTo>
                  <a:pt x="752743" y="2112891"/>
                  <a:pt x="630630" y="2020407"/>
                  <a:pt x="491072" y="1974165"/>
                </a:cubicBezTo>
                <a:cubicBezTo>
                  <a:pt x="464905" y="1967051"/>
                  <a:pt x="432923" y="1952823"/>
                  <a:pt x="421293" y="1892353"/>
                </a:cubicBezTo>
                <a:cubicBezTo>
                  <a:pt x="799262" y="1984836"/>
                  <a:pt x="1142342" y="2223159"/>
                  <a:pt x="1531941" y="2208931"/>
                </a:cubicBezTo>
                <a:cubicBezTo>
                  <a:pt x="1427272" y="2134233"/>
                  <a:pt x="1302252" y="2130676"/>
                  <a:pt x="1188861" y="2077320"/>
                </a:cubicBezTo>
                <a:cubicBezTo>
                  <a:pt x="1270270" y="2038192"/>
                  <a:pt x="1345864" y="2080877"/>
                  <a:pt x="1421458" y="2102219"/>
                </a:cubicBezTo>
                <a:cubicBezTo>
                  <a:pt x="1485422" y="2120004"/>
                  <a:pt x="1543571" y="2123562"/>
                  <a:pt x="1549386" y="2013292"/>
                </a:cubicBezTo>
                <a:cubicBezTo>
                  <a:pt x="1549386" y="2002622"/>
                  <a:pt x="1549386" y="1995507"/>
                  <a:pt x="1549386" y="1984836"/>
                </a:cubicBezTo>
                <a:cubicBezTo>
                  <a:pt x="1526126" y="1938595"/>
                  <a:pt x="1494144" y="1917252"/>
                  <a:pt x="1453440" y="1903025"/>
                </a:cubicBezTo>
                <a:cubicBezTo>
                  <a:pt x="1430180" y="1895910"/>
                  <a:pt x="1398198" y="1881683"/>
                  <a:pt x="1398198" y="1849668"/>
                </a:cubicBezTo>
                <a:cubicBezTo>
                  <a:pt x="1401105" y="1728729"/>
                  <a:pt x="1322604" y="1693158"/>
                  <a:pt x="1247011" y="1657587"/>
                </a:cubicBezTo>
                <a:cubicBezTo>
                  <a:pt x="1287715" y="1597117"/>
                  <a:pt x="1322604" y="1639802"/>
                  <a:pt x="1354586" y="1636245"/>
                </a:cubicBezTo>
                <a:cubicBezTo>
                  <a:pt x="1374939" y="1632688"/>
                  <a:pt x="1395290" y="1629132"/>
                  <a:pt x="1395290" y="1597117"/>
                </a:cubicBezTo>
                <a:cubicBezTo>
                  <a:pt x="1395290" y="1572219"/>
                  <a:pt x="1386568" y="1540204"/>
                  <a:pt x="1366216" y="1540204"/>
                </a:cubicBezTo>
                <a:cubicBezTo>
                  <a:pt x="1238288" y="1536647"/>
                  <a:pt x="1165601" y="1365909"/>
                  <a:pt x="1031858" y="1365909"/>
                </a:cubicBezTo>
                <a:cubicBezTo>
                  <a:pt x="950450" y="1365909"/>
                  <a:pt x="1072563" y="1269868"/>
                  <a:pt x="1005692" y="1230741"/>
                </a:cubicBezTo>
                <a:cubicBezTo>
                  <a:pt x="991154" y="1220069"/>
                  <a:pt x="1046396" y="1205842"/>
                  <a:pt x="1069655" y="1209399"/>
                </a:cubicBezTo>
                <a:cubicBezTo>
                  <a:pt x="1092915" y="1212955"/>
                  <a:pt x="1113268" y="1237855"/>
                  <a:pt x="1142342" y="1220069"/>
                </a:cubicBezTo>
                <a:cubicBezTo>
                  <a:pt x="1156879" y="1156043"/>
                  <a:pt x="1119082" y="1131144"/>
                  <a:pt x="1084193" y="1113358"/>
                </a:cubicBezTo>
                <a:cubicBezTo>
                  <a:pt x="1008599" y="1070674"/>
                  <a:pt x="933005" y="1020875"/>
                  <a:pt x="848689" y="1006647"/>
                </a:cubicBezTo>
                <a:cubicBezTo>
                  <a:pt x="819615" y="1003089"/>
                  <a:pt x="802169" y="985305"/>
                  <a:pt x="805077" y="949734"/>
                </a:cubicBezTo>
                <a:cubicBezTo>
                  <a:pt x="810892" y="903491"/>
                  <a:pt x="839967" y="917720"/>
                  <a:pt x="863226" y="921277"/>
                </a:cubicBezTo>
                <a:cubicBezTo>
                  <a:pt x="877764" y="924835"/>
                  <a:pt x="892301" y="935506"/>
                  <a:pt x="906838" y="910606"/>
                </a:cubicBezTo>
                <a:cubicBezTo>
                  <a:pt x="566666" y="658055"/>
                  <a:pt x="386404" y="672284"/>
                  <a:pt x="5527" y="465975"/>
                </a:cubicBezTo>
                <a:cubicBezTo>
                  <a:pt x="89843" y="426847"/>
                  <a:pt x="150900" y="455303"/>
                  <a:pt x="209049" y="462417"/>
                </a:cubicBezTo>
                <a:cubicBezTo>
                  <a:pt x="354422" y="480203"/>
                  <a:pt x="264290" y="512216"/>
                  <a:pt x="409664" y="533558"/>
                </a:cubicBezTo>
                <a:cubicBezTo>
                  <a:pt x="479443" y="544229"/>
                  <a:pt x="543407" y="579800"/>
                  <a:pt x="621908" y="522887"/>
                </a:cubicBezTo>
                <a:cubicBezTo>
                  <a:pt x="674242" y="483759"/>
                  <a:pt x="758558" y="526444"/>
                  <a:pt x="822522" y="558458"/>
                </a:cubicBezTo>
                <a:cubicBezTo>
                  <a:pt x="874856" y="586915"/>
                  <a:pt x="927190" y="594028"/>
                  <a:pt x="996969" y="558458"/>
                </a:cubicBezTo>
                <a:cubicBezTo>
                  <a:pt x="933005" y="537116"/>
                  <a:pt x="883579" y="519330"/>
                  <a:pt x="834151" y="505101"/>
                </a:cubicBezTo>
                <a:cubicBezTo>
                  <a:pt x="793447" y="494431"/>
                  <a:pt x="770187" y="469532"/>
                  <a:pt x="773095" y="416176"/>
                </a:cubicBezTo>
                <a:cubicBezTo>
                  <a:pt x="773095" y="387720"/>
                  <a:pt x="764373" y="348592"/>
                  <a:pt x="793447" y="334364"/>
                </a:cubicBezTo>
                <a:cubicBezTo>
                  <a:pt x="816707" y="320135"/>
                  <a:pt x="848689" y="334364"/>
                  <a:pt x="860319" y="359262"/>
                </a:cubicBezTo>
                <a:cubicBezTo>
                  <a:pt x="874856" y="405504"/>
                  <a:pt x="889393" y="448189"/>
                  <a:pt x="938820" y="451747"/>
                </a:cubicBezTo>
                <a:cubicBezTo>
                  <a:pt x="1005692" y="458860"/>
                  <a:pt x="967894" y="430405"/>
                  <a:pt x="956265" y="394834"/>
                </a:cubicBezTo>
                <a:cubicBezTo>
                  <a:pt x="944635" y="355706"/>
                  <a:pt x="979525" y="345034"/>
                  <a:pt x="1002784" y="352148"/>
                </a:cubicBezTo>
                <a:cubicBezTo>
                  <a:pt x="1090008" y="384162"/>
                  <a:pt x="1180139" y="327250"/>
                  <a:pt x="1270270" y="373491"/>
                </a:cubicBezTo>
                <a:cubicBezTo>
                  <a:pt x="1247011" y="259665"/>
                  <a:pt x="1197583" y="209867"/>
                  <a:pt x="1092915" y="192082"/>
                </a:cubicBezTo>
                <a:cubicBezTo>
                  <a:pt x="1055118" y="188525"/>
                  <a:pt x="1014414" y="195638"/>
                  <a:pt x="979525" y="163625"/>
                </a:cubicBezTo>
                <a:cubicBezTo>
                  <a:pt x="959172" y="145839"/>
                  <a:pt x="938820" y="124497"/>
                  <a:pt x="953358" y="88927"/>
                </a:cubicBezTo>
                <a:cubicBezTo>
                  <a:pt x="962080" y="64027"/>
                  <a:pt x="985339" y="64027"/>
                  <a:pt x="1005692" y="71141"/>
                </a:cubicBezTo>
                <a:cubicBezTo>
                  <a:pt x="1090008" y="110269"/>
                  <a:pt x="1180139" y="120941"/>
                  <a:pt x="1267362" y="135168"/>
                </a:cubicBezTo>
                <a:cubicBezTo>
                  <a:pt x="1281900" y="138725"/>
                  <a:pt x="1296437" y="145839"/>
                  <a:pt x="1310975" y="110269"/>
                </a:cubicBezTo>
                <a:cubicBezTo>
                  <a:pt x="1209214" y="78255"/>
                  <a:pt x="1110360" y="35571"/>
                  <a:pt x="1008599" y="0"/>
                </a:cubicBezTo>
                <a:close/>
              </a:path>
            </a:pathLst>
          </a:custGeom>
          <a:solidFill>
            <a:schemeClr val="bg2">
              <a:alpha val="5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1CFFC2D-171C-434F-806E-9C412A1FEC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05484" y="1065749"/>
            <a:ext cx="3748810" cy="4726502"/>
          </a:xfrm>
        </p:spPr>
        <p:txBody>
          <a:bodyPr>
            <a:normAutofit/>
          </a:bodyPr>
          <a:lstStyle/>
          <a:p>
            <a:r>
              <a:rPr lang="en-GB" b="1" dirty="0"/>
              <a:t>Career/Learning </a:t>
            </a:r>
            <a:r>
              <a:rPr lang="en-GB" sz="4800" b="1" dirty="0"/>
              <a:t>based</a:t>
            </a:r>
            <a:r>
              <a:rPr lang="en-GB" b="1" dirty="0"/>
              <a:t> IAG offers:</a:t>
            </a:r>
          </a:p>
        </p:txBody>
      </p:sp>
      <p:sp>
        <p:nvSpPr>
          <p:cNvPr id="30" name="Content Placeholder 2">
            <a:extLst>
              <a:ext uri="{FF2B5EF4-FFF2-40B4-BE49-F238E27FC236}">
                <a16:creationId xmlns:a16="http://schemas.microsoft.com/office/drawing/2014/main" id="{03C279B0-4F90-41D8-86C6-4B835D66174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98027" y="713312"/>
            <a:ext cx="5747657" cy="5431376"/>
          </a:xfrm>
        </p:spPr>
        <p:txBody>
          <a:bodyPr anchor="ctr">
            <a:normAutofit/>
          </a:bodyPr>
          <a:lstStyle/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help with identifying training programmes or learning opportunities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support with job hunting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assistance with overcoming barriers to learning/work, such as childcare, time or financial concerns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CV advice and/or support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Interview hints and tips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Help with writing cover letters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relevant signposting (recognising when someone should be referred elsewhere)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free, CONFIDENTIAL and impartial support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assistance with creating SMART goals – </a:t>
            </a:r>
            <a:r>
              <a:rPr lang="en-GB" sz="1800" b="1" u="sng" dirty="0">
                <a:latin typeface="Arial" panose="020B0604020202020204" pitchFamily="34" charset="0"/>
              </a:rPr>
              <a:t>S</a:t>
            </a:r>
            <a:r>
              <a:rPr lang="en-GB" sz="1800" dirty="0">
                <a:latin typeface="Arial" panose="020B0604020202020204" pitchFamily="34" charset="0"/>
              </a:rPr>
              <a:t>pecific, </a:t>
            </a:r>
            <a:r>
              <a:rPr lang="en-GB" sz="1800" b="1" u="sng" dirty="0">
                <a:latin typeface="Arial" panose="020B0604020202020204" pitchFamily="34" charset="0"/>
              </a:rPr>
              <a:t>M</a:t>
            </a:r>
            <a:r>
              <a:rPr lang="en-GB" sz="1800" dirty="0">
                <a:latin typeface="Arial" panose="020B0604020202020204" pitchFamily="34" charset="0"/>
              </a:rPr>
              <a:t>easurable, </a:t>
            </a:r>
            <a:r>
              <a:rPr lang="en-GB" sz="1800" b="1" u="sng" dirty="0">
                <a:latin typeface="Arial" panose="020B0604020202020204" pitchFamily="34" charset="0"/>
              </a:rPr>
              <a:t>A</a:t>
            </a:r>
            <a:r>
              <a:rPr lang="en-GB" sz="1800" dirty="0">
                <a:latin typeface="Arial" panose="020B0604020202020204" pitchFamily="34" charset="0"/>
              </a:rPr>
              <a:t>chievable, </a:t>
            </a:r>
            <a:r>
              <a:rPr lang="en-GB" sz="1800" b="1" u="sng" dirty="0">
                <a:latin typeface="Arial" panose="020B0604020202020204" pitchFamily="34" charset="0"/>
              </a:rPr>
              <a:t>R</a:t>
            </a:r>
            <a:r>
              <a:rPr lang="en-GB" sz="1800" dirty="0">
                <a:latin typeface="Arial" panose="020B0604020202020204" pitchFamily="34" charset="0"/>
              </a:rPr>
              <a:t>ealistic, </a:t>
            </a:r>
            <a:r>
              <a:rPr lang="en-GB" sz="1800" b="1" u="sng" dirty="0">
                <a:latin typeface="Arial" panose="020B0604020202020204" pitchFamily="34" charset="0"/>
              </a:rPr>
              <a:t>T</a:t>
            </a:r>
            <a:r>
              <a:rPr lang="en-GB" sz="1800" dirty="0">
                <a:latin typeface="Arial" panose="020B0604020202020204" pitchFamily="34" charset="0"/>
              </a:rPr>
              <a:t>imely</a:t>
            </a:r>
          </a:p>
        </p:txBody>
      </p:sp>
    </p:spTree>
    <p:extLst>
      <p:ext uri="{BB962C8B-B14F-4D97-AF65-F5344CB8AC3E}">
        <p14:creationId xmlns:p14="http://schemas.microsoft.com/office/powerpoint/2010/main" val="29515634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7718681-A12E-49D6-9925-DD7C68176D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FBD77573-9EF2-4C35-8285-A1CF6FBB0EA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1" y="0"/>
            <a:ext cx="5511704" cy="6858000"/>
          </a:xfrm>
          <a:custGeom>
            <a:avLst/>
            <a:gdLst>
              <a:gd name="connsiteX0" fmla="*/ 5511704 w 5511704"/>
              <a:gd name="connsiteY0" fmla="*/ 0 h 6886576"/>
              <a:gd name="connsiteX1" fmla="*/ 1008599 w 5511704"/>
              <a:gd name="connsiteY1" fmla="*/ 0 h 6886576"/>
              <a:gd name="connsiteX2" fmla="*/ 1310975 w 5511704"/>
              <a:gd name="connsiteY2" fmla="*/ 110728 h 6886576"/>
              <a:gd name="connsiteX3" fmla="*/ 1267362 w 5511704"/>
              <a:gd name="connsiteY3" fmla="*/ 135731 h 6886576"/>
              <a:gd name="connsiteX4" fmla="*/ 1005692 w 5511704"/>
              <a:gd name="connsiteY4" fmla="*/ 71437 h 6886576"/>
              <a:gd name="connsiteX5" fmla="*/ 953358 w 5511704"/>
              <a:gd name="connsiteY5" fmla="*/ 89297 h 6886576"/>
              <a:gd name="connsiteX6" fmla="*/ 979525 w 5511704"/>
              <a:gd name="connsiteY6" fmla="*/ 164307 h 6886576"/>
              <a:gd name="connsiteX7" fmla="*/ 1092915 w 5511704"/>
              <a:gd name="connsiteY7" fmla="*/ 192882 h 6886576"/>
              <a:gd name="connsiteX8" fmla="*/ 1270270 w 5511704"/>
              <a:gd name="connsiteY8" fmla="*/ 375047 h 6886576"/>
              <a:gd name="connsiteX9" fmla="*/ 1002784 w 5511704"/>
              <a:gd name="connsiteY9" fmla="*/ 353615 h 6886576"/>
              <a:gd name="connsiteX10" fmla="*/ 956265 w 5511704"/>
              <a:gd name="connsiteY10" fmla="*/ 396479 h 6886576"/>
              <a:gd name="connsiteX11" fmla="*/ 938820 w 5511704"/>
              <a:gd name="connsiteY11" fmla="*/ 453629 h 6886576"/>
              <a:gd name="connsiteX12" fmla="*/ 860319 w 5511704"/>
              <a:gd name="connsiteY12" fmla="*/ 360759 h 6886576"/>
              <a:gd name="connsiteX13" fmla="*/ 793447 w 5511704"/>
              <a:gd name="connsiteY13" fmla="*/ 335757 h 6886576"/>
              <a:gd name="connsiteX14" fmla="*/ 773095 w 5511704"/>
              <a:gd name="connsiteY14" fmla="*/ 417910 h 6886576"/>
              <a:gd name="connsiteX15" fmla="*/ 834151 w 5511704"/>
              <a:gd name="connsiteY15" fmla="*/ 507206 h 6886576"/>
              <a:gd name="connsiteX16" fmla="*/ 996969 w 5511704"/>
              <a:gd name="connsiteY16" fmla="*/ 560785 h 6886576"/>
              <a:gd name="connsiteX17" fmla="*/ 822522 w 5511704"/>
              <a:gd name="connsiteY17" fmla="*/ 560785 h 6886576"/>
              <a:gd name="connsiteX18" fmla="*/ 621908 w 5511704"/>
              <a:gd name="connsiteY18" fmla="*/ 525066 h 6886576"/>
              <a:gd name="connsiteX19" fmla="*/ 409664 w 5511704"/>
              <a:gd name="connsiteY19" fmla="*/ 535781 h 6886576"/>
              <a:gd name="connsiteX20" fmla="*/ 209049 w 5511704"/>
              <a:gd name="connsiteY20" fmla="*/ 464344 h 6886576"/>
              <a:gd name="connsiteX21" fmla="*/ 5527 w 5511704"/>
              <a:gd name="connsiteY21" fmla="*/ 467916 h 6886576"/>
              <a:gd name="connsiteX22" fmla="*/ 906838 w 5511704"/>
              <a:gd name="connsiteY22" fmla="*/ 914400 h 6886576"/>
              <a:gd name="connsiteX23" fmla="*/ 863226 w 5511704"/>
              <a:gd name="connsiteY23" fmla="*/ 925116 h 6886576"/>
              <a:gd name="connsiteX24" fmla="*/ 805077 w 5511704"/>
              <a:gd name="connsiteY24" fmla="*/ 953691 h 6886576"/>
              <a:gd name="connsiteX25" fmla="*/ 848689 w 5511704"/>
              <a:gd name="connsiteY25" fmla="*/ 1010841 h 6886576"/>
              <a:gd name="connsiteX26" fmla="*/ 1084193 w 5511704"/>
              <a:gd name="connsiteY26" fmla="*/ 1117997 h 6886576"/>
              <a:gd name="connsiteX27" fmla="*/ 1142342 w 5511704"/>
              <a:gd name="connsiteY27" fmla="*/ 1225153 h 6886576"/>
              <a:gd name="connsiteX28" fmla="*/ 1069655 w 5511704"/>
              <a:gd name="connsiteY28" fmla="*/ 1214438 h 6886576"/>
              <a:gd name="connsiteX29" fmla="*/ 1005692 w 5511704"/>
              <a:gd name="connsiteY29" fmla="*/ 1235869 h 6886576"/>
              <a:gd name="connsiteX30" fmla="*/ 1031858 w 5511704"/>
              <a:gd name="connsiteY30" fmla="*/ 1371600 h 6886576"/>
              <a:gd name="connsiteX31" fmla="*/ 1366216 w 5511704"/>
              <a:gd name="connsiteY31" fmla="*/ 1546622 h 6886576"/>
              <a:gd name="connsiteX32" fmla="*/ 1395290 w 5511704"/>
              <a:gd name="connsiteY32" fmla="*/ 1603772 h 6886576"/>
              <a:gd name="connsiteX33" fmla="*/ 1354586 w 5511704"/>
              <a:gd name="connsiteY33" fmla="*/ 1643063 h 6886576"/>
              <a:gd name="connsiteX34" fmla="*/ 1247011 w 5511704"/>
              <a:gd name="connsiteY34" fmla="*/ 1664494 h 6886576"/>
              <a:gd name="connsiteX35" fmla="*/ 1398198 w 5511704"/>
              <a:gd name="connsiteY35" fmla="*/ 1857375 h 6886576"/>
              <a:gd name="connsiteX36" fmla="*/ 1453440 w 5511704"/>
              <a:gd name="connsiteY36" fmla="*/ 1910954 h 6886576"/>
              <a:gd name="connsiteX37" fmla="*/ 1549386 w 5511704"/>
              <a:gd name="connsiteY37" fmla="*/ 1993106 h 6886576"/>
              <a:gd name="connsiteX38" fmla="*/ 1549386 w 5511704"/>
              <a:gd name="connsiteY38" fmla="*/ 2021681 h 6886576"/>
              <a:gd name="connsiteX39" fmla="*/ 1421458 w 5511704"/>
              <a:gd name="connsiteY39" fmla="*/ 2110978 h 6886576"/>
              <a:gd name="connsiteX40" fmla="*/ 1188861 w 5511704"/>
              <a:gd name="connsiteY40" fmla="*/ 2085976 h 6886576"/>
              <a:gd name="connsiteX41" fmla="*/ 1531941 w 5511704"/>
              <a:gd name="connsiteY41" fmla="*/ 2218135 h 6886576"/>
              <a:gd name="connsiteX42" fmla="*/ 421293 w 5511704"/>
              <a:gd name="connsiteY42" fmla="*/ 1900238 h 6886576"/>
              <a:gd name="connsiteX43" fmla="*/ 491072 w 5511704"/>
              <a:gd name="connsiteY43" fmla="*/ 1982391 h 6886576"/>
              <a:gd name="connsiteX44" fmla="*/ 880671 w 5511704"/>
              <a:gd name="connsiteY44" fmla="*/ 2200276 h 6886576"/>
              <a:gd name="connsiteX45" fmla="*/ 991154 w 5511704"/>
              <a:gd name="connsiteY45" fmla="*/ 2336007 h 6886576"/>
              <a:gd name="connsiteX46" fmla="*/ 1107453 w 5511704"/>
              <a:gd name="connsiteY46" fmla="*/ 2411016 h 6886576"/>
              <a:gd name="connsiteX47" fmla="*/ 1270270 w 5511704"/>
              <a:gd name="connsiteY47" fmla="*/ 2411016 h 6886576"/>
              <a:gd name="connsiteX48" fmla="*/ 1386568 w 5511704"/>
              <a:gd name="connsiteY48" fmla="*/ 2528889 h 6886576"/>
              <a:gd name="connsiteX49" fmla="*/ 1267362 w 5511704"/>
              <a:gd name="connsiteY49" fmla="*/ 2553891 h 6886576"/>
              <a:gd name="connsiteX50" fmla="*/ 1127805 w 5511704"/>
              <a:gd name="connsiteY50" fmla="*/ 2536032 h 6886576"/>
              <a:gd name="connsiteX51" fmla="*/ 970802 w 5511704"/>
              <a:gd name="connsiteY51" fmla="*/ 2575322 h 6886576"/>
              <a:gd name="connsiteX52" fmla="*/ 825429 w 5511704"/>
              <a:gd name="connsiteY52" fmla="*/ 2543176 h 6886576"/>
              <a:gd name="connsiteX53" fmla="*/ 650982 w 5511704"/>
              <a:gd name="connsiteY53" fmla="*/ 2564607 h 6886576"/>
              <a:gd name="connsiteX54" fmla="*/ 595740 w 5511704"/>
              <a:gd name="connsiteY54" fmla="*/ 2703909 h 6886576"/>
              <a:gd name="connsiteX55" fmla="*/ 578296 w 5511704"/>
              <a:gd name="connsiteY55" fmla="*/ 2714626 h 6886576"/>
              <a:gd name="connsiteX56" fmla="*/ 255568 w 5511704"/>
              <a:gd name="connsiteY56" fmla="*/ 2936081 h 6886576"/>
              <a:gd name="connsiteX57" fmla="*/ 165437 w 5511704"/>
              <a:gd name="connsiteY57" fmla="*/ 2953941 h 6886576"/>
              <a:gd name="connsiteX58" fmla="*/ 697501 w 5511704"/>
              <a:gd name="connsiteY58" fmla="*/ 3343275 h 6886576"/>
              <a:gd name="connsiteX59" fmla="*/ 339884 w 5511704"/>
              <a:gd name="connsiteY59" fmla="*/ 3243263 h 6886576"/>
              <a:gd name="connsiteX60" fmla="*/ 290458 w 5511704"/>
              <a:gd name="connsiteY60" fmla="*/ 3407569 h 6886576"/>
              <a:gd name="connsiteX61" fmla="*/ 459090 w 5511704"/>
              <a:gd name="connsiteY61" fmla="*/ 3554016 h 6886576"/>
              <a:gd name="connsiteX62" fmla="*/ 520147 w 5511704"/>
              <a:gd name="connsiteY62" fmla="*/ 3843338 h 6886576"/>
              <a:gd name="connsiteX63" fmla="*/ 491072 w 5511704"/>
              <a:gd name="connsiteY63" fmla="*/ 4107657 h 6886576"/>
              <a:gd name="connsiteX64" fmla="*/ 418386 w 5511704"/>
              <a:gd name="connsiteY64" fmla="*/ 4189810 h 6886576"/>
              <a:gd name="connsiteX65" fmla="*/ 313718 w 5511704"/>
              <a:gd name="connsiteY65" fmla="*/ 4339829 h 6886576"/>
              <a:gd name="connsiteX66" fmla="*/ 249753 w 5511704"/>
              <a:gd name="connsiteY66" fmla="*/ 4432698 h 6886576"/>
              <a:gd name="connsiteX67" fmla="*/ 25879 w 5511704"/>
              <a:gd name="connsiteY67" fmla="*/ 4396979 h 6886576"/>
              <a:gd name="connsiteX68" fmla="*/ 325347 w 5511704"/>
              <a:gd name="connsiteY68" fmla="*/ 4632722 h 6886576"/>
              <a:gd name="connsiteX69" fmla="*/ 84029 w 5511704"/>
              <a:gd name="connsiteY69" fmla="*/ 4604147 h 6886576"/>
              <a:gd name="connsiteX70" fmla="*/ 5527 w 5511704"/>
              <a:gd name="connsiteY70" fmla="*/ 4622007 h 6886576"/>
              <a:gd name="connsiteX71" fmla="*/ 49139 w 5511704"/>
              <a:gd name="connsiteY71" fmla="*/ 4697016 h 6886576"/>
              <a:gd name="connsiteX72" fmla="*/ 226494 w 5511704"/>
              <a:gd name="connsiteY72" fmla="*/ 4825604 h 6886576"/>
              <a:gd name="connsiteX73" fmla="*/ 592833 w 5511704"/>
              <a:gd name="connsiteY73" fmla="*/ 5175647 h 6886576"/>
              <a:gd name="connsiteX74" fmla="*/ 238123 w 5511704"/>
              <a:gd name="connsiteY74" fmla="*/ 5014913 h 6886576"/>
              <a:gd name="connsiteX75" fmla="*/ 610278 w 5511704"/>
              <a:gd name="connsiteY75" fmla="*/ 5375673 h 6886576"/>
              <a:gd name="connsiteX76" fmla="*/ 691686 w 5511704"/>
              <a:gd name="connsiteY76" fmla="*/ 5497116 h 6886576"/>
              <a:gd name="connsiteX77" fmla="*/ 860319 w 5511704"/>
              <a:gd name="connsiteY77" fmla="*/ 5793582 h 6886576"/>
              <a:gd name="connsiteX78" fmla="*/ 851597 w 5511704"/>
              <a:gd name="connsiteY78" fmla="*/ 5825729 h 6886576"/>
              <a:gd name="connsiteX79" fmla="*/ 659704 w 5511704"/>
              <a:gd name="connsiteY79" fmla="*/ 5779295 h 6886576"/>
              <a:gd name="connsiteX80" fmla="*/ 909746 w 5511704"/>
              <a:gd name="connsiteY80" fmla="*/ 6029326 h 6886576"/>
              <a:gd name="connsiteX81" fmla="*/ 1168509 w 5511704"/>
              <a:gd name="connsiteY81" fmla="*/ 6222207 h 6886576"/>
              <a:gd name="connsiteX82" fmla="*/ 985339 w 5511704"/>
              <a:gd name="connsiteY82" fmla="*/ 6193632 h 6886576"/>
              <a:gd name="connsiteX83" fmla="*/ 732391 w 5511704"/>
              <a:gd name="connsiteY83" fmla="*/ 6082904 h 6886576"/>
              <a:gd name="connsiteX84" fmla="*/ 645167 w 5511704"/>
              <a:gd name="connsiteY84" fmla="*/ 6125766 h 6886576"/>
              <a:gd name="connsiteX85" fmla="*/ 883579 w 5511704"/>
              <a:gd name="connsiteY85" fmla="*/ 6307932 h 6886576"/>
              <a:gd name="connsiteX86" fmla="*/ 1020229 w 5511704"/>
              <a:gd name="connsiteY86" fmla="*/ 6393657 h 6886576"/>
              <a:gd name="connsiteX87" fmla="*/ 1075471 w 5511704"/>
              <a:gd name="connsiteY87" fmla="*/ 6457950 h 6886576"/>
              <a:gd name="connsiteX88" fmla="*/ 1232473 w 5511704"/>
              <a:gd name="connsiteY88" fmla="*/ 6686551 h 6886576"/>
              <a:gd name="connsiteX89" fmla="*/ 1592997 w 5511704"/>
              <a:gd name="connsiteY89" fmla="*/ 6886576 h 6886576"/>
              <a:gd name="connsiteX90" fmla="*/ 5511704 w 5511704"/>
              <a:gd name="connsiteY90" fmla="*/ 6886576 h 68865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</a:cxnLst>
            <a:rect l="l" t="t" r="r" b="b"/>
            <a:pathLst>
              <a:path w="5511704" h="6886576">
                <a:moveTo>
                  <a:pt x="5511704" y="0"/>
                </a:moveTo>
                <a:lnTo>
                  <a:pt x="1008599" y="0"/>
                </a:lnTo>
                <a:cubicBezTo>
                  <a:pt x="1110360" y="35719"/>
                  <a:pt x="1209214" y="78581"/>
                  <a:pt x="1310975" y="110728"/>
                </a:cubicBezTo>
                <a:cubicBezTo>
                  <a:pt x="1296437" y="146447"/>
                  <a:pt x="1281900" y="139303"/>
                  <a:pt x="1267362" y="135731"/>
                </a:cubicBezTo>
                <a:cubicBezTo>
                  <a:pt x="1180139" y="121445"/>
                  <a:pt x="1090008" y="110728"/>
                  <a:pt x="1005692" y="71437"/>
                </a:cubicBezTo>
                <a:cubicBezTo>
                  <a:pt x="985339" y="64294"/>
                  <a:pt x="962080" y="64294"/>
                  <a:pt x="953358" y="89297"/>
                </a:cubicBezTo>
                <a:cubicBezTo>
                  <a:pt x="938820" y="125016"/>
                  <a:pt x="959172" y="146447"/>
                  <a:pt x="979525" y="164307"/>
                </a:cubicBezTo>
                <a:cubicBezTo>
                  <a:pt x="1014414" y="196453"/>
                  <a:pt x="1055118" y="189310"/>
                  <a:pt x="1092915" y="192882"/>
                </a:cubicBezTo>
                <a:cubicBezTo>
                  <a:pt x="1197583" y="210741"/>
                  <a:pt x="1247011" y="260747"/>
                  <a:pt x="1270270" y="375047"/>
                </a:cubicBezTo>
                <a:cubicBezTo>
                  <a:pt x="1180139" y="328613"/>
                  <a:pt x="1090008" y="385763"/>
                  <a:pt x="1002784" y="353615"/>
                </a:cubicBezTo>
                <a:cubicBezTo>
                  <a:pt x="979525" y="346472"/>
                  <a:pt x="944635" y="357188"/>
                  <a:pt x="956265" y="396479"/>
                </a:cubicBezTo>
                <a:cubicBezTo>
                  <a:pt x="967894" y="432198"/>
                  <a:pt x="1005692" y="460772"/>
                  <a:pt x="938820" y="453629"/>
                </a:cubicBezTo>
                <a:cubicBezTo>
                  <a:pt x="889393" y="450056"/>
                  <a:pt x="874856" y="407194"/>
                  <a:pt x="860319" y="360759"/>
                </a:cubicBezTo>
                <a:cubicBezTo>
                  <a:pt x="848689" y="335757"/>
                  <a:pt x="816707" y="321469"/>
                  <a:pt x="793447" y="335757"/>
                </a:cubicBezTo>
                <a:cubicBezTo>
                  <a:pt x="764373" y="350044"/>
                  <a:pt x="773095" y="389335"/>
                  <a:pt x="773095" y="417910"/>
                </a:cubicBezTo>
                <a:cubicBezTo>
                  <a:pt x="770187" y="471488"/>
                  <a:pt x="793447" y="496491"/>
                  <a:pt x="834151" y="507206"/>
                </a:cubicBezTo>
                <a:cubicBezTo>
                  <a:pt x="883579" y="521494"/>
                  <a:pt x="933005" y="539354"/>
                  <a:pt x="996969" y="560785"/>
                </a:cubicBezTo>
                <a:cubicBezTo>
                  <a:pt x="927190" y="596503"/>
                  <a:pt x="874856" y="589360"/>
                  <a:pt x="822522" y="560785"/>
                </a:cubicBezTo>
                <a:cubicBezTo>
                  <a:pt x="758558" y="528637"/>
                  <a:pt x="674242" y="485775"/>
                  <a:pt x="621908" y="525066"/>
                </a:cubicBezTo>
                <a:cubicBezTo>
                  <a:pt x="543407" y="582216"/>
                  <a:pt x="479443" y="546497"/>
                  <a:pt x="409664" y="535781"/>
                </a:cubicBezTo>
                <a:cubicBezTo>
                  <a:pt x="264290" y="514350"/>
                  <a:pt x="354422" y="482204"/>
                  <a:pt x="209049" y="464344"/>
                </a:cubicBezTo>
                <a:cubicBezTo>
                  <a:pt x="150900" y="457200"/>
                  <a:pt x="89843" y="428625"/>
                  <a:pt x="5527" y="467916"/>
                </a:cubicBezTo>
                <a:cubicBezTo>
                  <a:pt x="386404" y="675085"/>
                  <a:pt x="566666" y="660797"/>
                  <a:pt x="906838" y="914400"/>
                </a:cubicBezTo>
                <a:cubicBezTo>
                  <a:pt x="892301" y="939404"/>
                  <a:pt x="877764" y="928688"/>
                  <a:pt x="863226" y="925116"/>
                </a:cubicBezTo>
                <a:cubicBezTo>
                  <a:pt x="839967" y="921544"/>
                  <a:pt x="810892" y="907256"/>
                  <a:pt x="805077" y="953691"/>
                </a:cubicBezTo>
                <a:cubicBezTo>
                  <a:pt x="802169" y="989410"/>
                  <a:pt x="819615" y="1007269"/>
                  <a:pt x="848689" y="1010841"/>
                </a:cubicBezTo>
                <a:cubicBezTo>
                  <a:pt x="933005" y="1025129"/>
                  <a:pt x="1008599" y="1075135"/>
                  <a:pt x="1084193" y="1117997"/>
                </a:cubicBezTo>
                <a:cubicBezTo>
                  <a:pt x="1119082" y="1135857"/>
                  <a:pt x="1156879" y="1160860"/>
                  <a:pt x="1142342" y="1225153"/>
                </a:cubicBezTo>
                <a:cubicBezTo>
                  <a:pt x="1113268" y="1243013"/>
                  <a:pt x="1092915" y="1218009"/>
                  <a:pt x="1069655" y="1214438"/>
                </a:cubicBezTo>
                <a:cubicBezTo>
                  <a:pt x="1046396" y="1210866"/>
                  <a:pt x="991154" y="1225153"/>
                  <a:pt x="1005692" y="1235869"/>
                </a:cubicBezTo>
                <a:cubicBezTo>
                  <a:pt x="1072563" y="1275159"/>
                  <a:pt x="950450" y="1371600"/>
                  <a:pt x="1031858" y="1371600"/>
                </a:cubicBezTo>
                <a:cubicBezTo>
                  <a:pt x="1165601" y="1371600"/>
                  <a:pt x="1238288" y="1543050"/>
                  <a:pt x="1366216" y="1546622"/>
                </a:cubicBezTo>
                <a:cubicBezTo>
                  <a:pt x="1386568" y="1546622"/>
                  <a:pt x="1395290" y="1578770"/>
                  <a:pt x="1395290" y="1603772"/>
                </a:cubicBezTo>
                <a:cubicBezTo>
                  <a:pt x="1395290" y="1635920"/>
                  <a:pt x="1374939" y="1639491"/>
                  <a:pt x="1354586" y="1643063"/>
                </a:cubicBezTo>
                <a:cubicBezTo>
                  <a:pt x="1322604" y="1646635"/>
                  <a:pt x="1287715" y="1603772"/>
                  <a:pt x="1247011" y="1664494"/>
                </a:cubicBezTo>
                <a:cubicBezTo>
                  <a:pt x="1322604" y="1700213"/>
                  <a:pt x="1401105" y="1735932"/>
                  <a:pt x="1398198" y="1857375"/>
                </a:cubicBezTo>
                <a:cubicBezTo>
                  <a:pt x="1398198" y="1889523"/>
                  <a:pt x="1430180" y="1903810"/>
                  <a:pt x="1453440" y="1910954"/>
                </a:cubicBezTo>
                <a:cubicBezTo>
                  <a:pt x="1494144" y="1925241"/>
                  <a:pt x="1526126" y="1946673"/>
                  <a:pt x="1549386" y="1993106"/>
                </a:cubicBezTo>
                <a:cubicBezTo>
                  <a:pt x="1549386" y="2003822"/>
                  <a:pt x="1549386" y="2010966"/>
                  <a:pt x="1549386" y="2021681"/>
                </a:cubicBezTo>
                <a:cubicBezTo>
                  <a:pt x="1543571" y="2132410"/>
                  <a:pt x="1485422" y="2128838"/>
                  <a:pt x="1421458" y="2110978"/>
                </a:cubicBezTo>
                <a:cubicBezTo>
                  <a:pt x="1345864" y="2089547"/>
                  <a:pt x="1270270" y="2046685"/>
                  <a:pt x="1188861" y="2085976"/>
                </a:cubicBezTo>
                <a:cubicBezTo>
                  <a:pt x="1302252" y="2139554"/>
                  <a:pt x="1427272" y="2143126"/>
                  <a:pt x="1531941" y="2218135"/>
                </a:cubicBezTo>
                <a:cubicBezTo>
                  <a:pt x="1142342" y="2232422"/>
                  <a:pt x="799262" y="1993106"/>
                  <a:pt x="421293" y="1900238"/>
                </a:cubicBezTo>
                <a:cubicBezTo>
                  <a:pt x="432923" y="1960960"/>
                  <a:pt x="464905" y="1975247"/>
                  <a:pt x="491072" y="1982391"/>
                </a:cubicBezTo>
                <a:cubicBezTo>
                  <a:pt x="630630" y="2028825"/>
                  <a:pt x="752743" y="2121695"/>
                  <a:pt x="880671" y="2200276"/>
                </a:cubicBezTo>
                <a:cubicBezTo>
                  <a:pt x="933005" y="2232422"/>
                  <a:pt x="970802" y="2268142"/>
                  <a:pt x="991154" y="2336007"/>
                </a:cubicBezTo>
                <a:cubicBezTo>
                  <a:pt x="1008599" y="2400300"/>
                  <a:pt x="1043489" y="2428875"/>
                  <a:pt x="1107453" y="2411016"/>
                </a:cubicBezTo>
                <a:cubicBezTo>
                  <a:pt x="1159787" y="2396729"/>
                  <a:pt x="1215029" y="2403873"/>
                  <a:pt x="1270270" y="2411016"/>
                </a:cubicBezTo>
                <a:cubicBezTo>
                  <a:pt x="1331326" y="2418160"/>
                  <a:pt x="1401105" y="2489597"/>
                  <a:pt x="1386568" y="2528889"/>
                </a:cubicBezTo>
                <a:cubicBezTo>
                  <a:pt x="1357494" y="2593182"/>
                  <a:pt x="1308067" y="2561035"/>
                  <a:pt x="1267362" y="2553891"/>
                </a:cubicBezTo>
                <a:cubicBezTo>
                  <a:pt x="1217936" y="2546748"/>
                  <a:pt x="1127805" y="2528889"/>
                  <a:pt x="1127805" y="2536032"/>
                </a:cubicBezTo>
                <a:cubicBezTo>
                  <a:pt x="1095822" y="2696766"/>
                  <a:pt x="1023136" y="2575322"/>
                  <a:pt x="970802" y="2575322"/>
                </a:cubicBezTo>
                <a:cubicBezTo>
                  <a:pt x="921375" y="2575322"/>
                  <a:pt x="871949" y="2557463"/>
                  <a:pt x="825429" y="2543176"/>
                </a:cubicBezTo>
                <a:cubicBezTo>
                  <a:pt x="764373" y="2525316"/>
                  <a:pt x="709132" y="2557463"/>
                  <a:pt x="650982" y="2564607"/>
                </a:cubicBezTo>
                <a:cubicBezTo>
                  <a:pt x="598648" y="2571751"/>
                  <a:pt x="627722" y="2664620"/>
                  <a:pt x="595740" y="2703909"/>
                </a:cubicBezTo>
                <a:cubicBezTo>
                  <a:pt x="589926" y="2714626"/>
                  <a:pt x="584111" y="2714626"/>
                  <a:pt x="578296" y="2714626"/>
                </a:cubicBezTo>
                <a:cubicBezTo>
                  <a:pt x="560851" y="2993232"/>
                  <a:pt x="255568" y="2925366"/>
                  <a:pt x="255568" y="2936081"/>
                </a:cubicBezTo>
                <a:cubicBezTo>
                  <a:pt x="229401" y="2953941"/>
                  <a:pt x="197419" y="2911079"/>
                  <a:pt x="165437" y="2953941"/>
                </a:cubicBezTo>
                <a:cubicBezTo>
                  <a:pt x="302087" y="3150394"/>
                  <a:pt x="511425" y="3196828"/>
                  <a:pt x="697501" y="3343275"/>
                </a:cubicBezTo>
                <a:cubicBezTo>
                  <a:pt x="543407" y="3393282"/>
                  <a:pt x="453275" y="3221832"/>
                  <a:pt x="339884" y="3243263"/>
                </a:cubicBezTo>
                <a:cubicBezTo>
                  <a:pt x="284643" y="3296842"/>
                  <a:pt x="450368" y="3382566"/>
                  <a:pt x="290458" y="3407569"/>
                </a:cubicBezTo>
                <a:cubicBezTo>
                  <a:pt x="360236" y="3454004"/>
                  <a:pt x="409664" y="3500439"/>
                  <a:pt x="459090" y="3554016"/>
                </a:cubicBezTo>
                <a:cubicBezTo>
                  <a:pt x="543407" y="3650457"/>
                  <a:pt x="560851" y="3714751"/>
                  <a:pt x="520147" y="3843338"/>
                </a:cubicBezTo>
                <a:cubicBezTo>
                  <a:pt x="493979" y="3929063"/>
                  <a:pt x="456183" y="4007645"/>
                  <a:pt x="491072" y="4107657"/>
                </a:cubicBezTo>
                <a:cubicBezTo>
                  <a:pt x="514332" y="4175522"/>
                  <a:pt x="505609" y="4221957"/>
                  <a:pt x="418386" y="4189810"/>
                </a:cubicBezTo>
                <a:cubicBezTo>
                  <a:pt x="325347" y="4157663"/>
                  <a:pt x="290458" y="4218386"/>
                  <a:pt x="313718" y="4339829"/>
                </a:cubicBezTo>
                <a:cubicBezTo>
                  <a:pt x="328254" y="4418410"/>
                  <a:pt x="313718" y="4443413"/>
                  <a:pt x="249753" y="4432698"/>
                </a:cubicBezTo>
                <a:cubicBezTo>
                  <a:pt x="179975" y="4421982"/>
                  <a:pt x="113103" y="4371976"/>
                  <a:pt x="25879" y="4396979"/>
                </a:cubicBezTo>
                <a:cubicBezTo>
                  <a:pt x="95658" y="4539854"/>
                  <a:pt x="243939" y="4496991"/>
                  <a:pt x="325347" y="4632722"/>
                </a:cubicBezTo>
                <a:cubicBezTo>
                  <a:pt x="229401" y="4632722"/>
                  <a:pt x="153807" y="4632722"/>
                  <a:pt x="84029" y="4604147"/>
                </a:cubicBezTo>
                <a:cubicBezTo>
                  <a:pt x="54954" y="4593433"/>
                  <a:pt x="22972" y="4579145"/>
                  <a:pt x="5527" y="4622007"/>
                </a:cubicBezTo>
                <a:cubicBezTo>
                  <a:pt x="-14826" y="4672014"/>
                  <a:pt x="25879" y="4689872"/>
                  <a:pt x="49139" y="4697016"/>
                </a:cubicBezTo>
                <a:cubicBezTo>
                  <a:pt x="116011" y="4722019"/>
                  <a:pt x="168344" y="4779170"/>
                  <a:pt x="226494" y="4825604"/>
                </a:cubicBezTo>
                <a:cubicBezTo>
                  <a:pt x="351514" y="4925616"/>
                  <a:pt x="488165" y="5011341"/>
                  <a:pt x="592833" y="5175647"/>
                </a:cubicBezTo>
                <a:cubicBezTo>
                  <a:pt x="461997" y="5132785"/>
                  <a:pt x="363144" y="5032772"/>
                  <a:pt x="238123" y="5014913"/>
                </a:cubicBezTo>
                <a:cubicBezTo>
                  <a:pt x="345700" y="5164932"/>
                  <a:pt x="482350" y="5264944"/>
                  <a:pt x="610278" y="5375673"/>
                </a:cubicBezTo>
                <a:cubicBezTo>
                  <a:pt x="648075" y="5407819"/>
                  <a:pt x="685872" y="5429250"/>
                  <a:pt x="691686" y="5497116"/>
                </a:cubicBezTo>
                <a:cubicBezTo>
                  <a:pt x="709132" y="5629276"/>
                  <a:pt x="755650" y="5736432"/>
                  <a:pt x="860319" y="5793582"/>
                </a:cubicBezTo>
                <a:cubicBezTo>
                  <a:pt x="860319" y="5793582"/>
                  <a:pt x="854504" y="5815013"/>
                  <a:pt x="851597" y="5825729"/>
                </a:cubicBezTo>
                <a:cubicBezTo>
                  <a:pt x="787632" y="5829301"/>
                  <a:pt x="738206" y="5750720"/>
                  <a:pt x="659704" y="5779295"/>
                </a:cubicBezTo>
                <a:cubicBezTo>
                  <a:pt x="738206" y="5886451"/>
                  <a:pt x="802169" y="5979319"/>
                  <a:pt x="909746" y="6029326"/>
                </a:cubicBezTo>
                <a:cubicBezTo>
                  <a:pt x="996969" y="6068616"/>
                  <a:pt x="1104545" y="6093620"/>
                  <a:pt x="1168509" y="6222207"/>
                </a:cubicBezTo>
                <a:cubicBezTo>
                  <a:pt x="1095822" y="6247210"/>
                  <a:pt x="1040581" y="6215063"/>
                  <a:pt x="985339" y="6193632"/>
                </a:cubicBezTo>
                <a:cubicBezTo>
                  <a:pt x="901023" y="6157913"/>
                  <a:pt x="816707" y="6118623"/>
                  <a:pt x="732391" y="6082904"/>
                </a:cubicBezTo>
                <a:cubicBezTo>
                  <a:pt x="700408" y="6068616"/>
                  <a:pt x="665519" y="6061472"/>
                  <a:pt x="645167" y="6125766"/>
                </a:cubicBezTo>
                <a:cubicBezTo>
                  <a:pt x="752743" y="6140053"/>
                  <a:pt x="816707" y="6225779"/>
                  <a:pt x="883579" y="6307932"/>
                </a:cubicBezTo>
                <a:cubicBezTo>
                  <a:pt x="921375" y="6354366"/>
                  <a:pt x="953358" y="6415088"/>
                  <a:pt x="1020229" y="6393657"/>
                </a:cubicBezTo>
                <a:cubicBezTo>
                  <a:pt x="1055118" y="6382942"/>
                  <a:pt x="1078378" y="6415088"/>
                  <a:pt x="1075471" y="6457950"/>
                </a:cubicBezTo>
                <a:cubicBezTo>
                  <a:pt x="1060933" y="6607970"/>
                  <a:pt x="1145250" y="6657976"/>
                  <a:pt x="1232473" y="6686551"/>
                </a:cubicBezTo>
                <a:cubicBezTo>
                  <a:pt x="1360401" y="6729413"/>
                  <a:pt x="1473792" y="6815138"/>
                  <a:pt x="1592997" y="6886576"/>
                </a:cubicBezTo>
                <a:lnTo>
                  <a:pt x="5511704" y="6886576"/>
                </a:lnTo>
                <a:close/>
              </a:path>
            </a:pathLst>
          </a:custGeom>
          <a:solidFill>
            <a:schemeClr val="bg2">
              <a:alpha val="5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1632D0F-D40B-4731-82A0-78E589EA7E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13312"/>
            <a:ext cx="4038600" cy="5431376"/>
          </a:xfrm>
        </p:spPr>
        <p:txBody>
          <a:bodyPr>
            <a:normAutofit/>
          </a:bodyPr>
          <a:lstStyle/>
          <a:p>
            <a:r>
              <a:rPr lang="en-GB" sz="4800" b="1" dirty="0"/>
              <a:t>Why do we offer IAG?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543D4-B72E-490C-9260-720643DAF9D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5999" y="713313"/>
            <a:ext cx="5257801" cy="5431376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GB" sz="1800" dirty="0">
                <a:latin typeface="Arial" panose="020B0604020202020204" pitchFamily="34" charset="0"/>
              </a:rPr>
              <a:t>IAG is provided to help people to make informed choices about their own future.</a:t>
            </a:r>
          </a:p>
          <a:p>
            <a:pPr marL="0" indent="0">
              <a:buNone/>
            </a:pPr>
            <a:r>
              <a:rPr lang="en-GB" sz="1800" dirty="0">
                <a:latin typeface="Arial" panose="020B0604020202020204" pitchFamily="34" charset="0"/>
              </a:rPr>
              <a:t>It can:</a:t>
            </a:r>
          </a:p>
          <a:p>
            <a:pPr marL="0" indent="0">
              <a:buNone/>
            </a:pPr>
            <a:endParaRPr lang="en-GB" sz="1800" dirty="0">
              <a:latin typeface="Arial" panose="020B0604020202020204" pitchFamily="34" charset="0"/>
            </a:endParaRP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provide an opportunity for people to learn more about the services available to them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enable people to progress within learning or work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assist people in achieving their aims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increase confidence and awareness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help improve a communities life, e.g. parent feels more confident and can in turn pass this confidence on within the family</a:t>
            </a:r>
          </a:p>
        </p:txBody>
      </p:sp>
    </p:spTree>
    <p:extLst>
      <p:ext uri="{BB962C8B-B14F-4D97-AF65-F5344CB8AC3E}">
        <p14:creationId xmlns:p14="http://schemas.microsoft.com/office/powerpoint/2010/main" val="32599880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7718681-A12E-49D6-9925-DD7C68176D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FBD77573-9EF2-4C35-8285-A1CF6FBB0EA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1" y="0"/>
            <a:ext cx="5511704" cy="6858000"/>
          </a:xfrm>
          <a:custGeom>
            <a:avLst/>
            <a:gdLst>
              <a:gd name="connsiteX0" fmla="*/ 5511704 w 5511704"/>
              <a:gd name="connsiteY0" fmla="*/ 0 h 6886576"/>
              <a:gd name="connsiteX1" fmla="*/ 1008599 w 5511704"/>
              <a:gd name="connsiteY1" fmla="*/ 0 h 6886576"/>
              <a:gd name="connsiteX2" fmla="*/ 1310975 w 5511704"/>
              <a:gd name="connsiteY2" fmla="*/ 110728 h 6886576"/>
              <a:gd name="connsiteX3" fmla="*/ 1267362 w 5511704"/>
              <a:gd name="connsiteY3" fmla="*/ 135731 h 6886576"/>
              <a:gd name="connsiteX4" fmla="*/ 1005692 w 5511704"/>
              <a:gd name="connsiteY4" fmla="*/ 71437 h 6886576"/>
              <a:gd name="connsiteX5" fmla="*/ 953358 w 5511704"/>
              <a:gd name="connsiteY5" fmla="*/ 89297 h 6886576"/>
              <a:gd name="connsiteX6" fmla="*/ 979525 w 5511704"/>
              <a:gd name="connsiteY6" fmla="*/ 164307 h 6886576"/>
              <a:gd name="connsiteX7" fmla="*/ 1092915 w 5511704"/>
              <a:gd name="connsiteY7" fmla="*/ 192882 h 6886576"/>
              <a:gd name="connsiteX8" fmla="*/ 1270270 w 5511704"/>
              <a:gd name="connsiteY8" fmla="*/ 375047 h 6886576"/>
              <a:gd name="connsiteX9" fmla="*/ 1002784 w 5511704"/>
              <a:gd name="connsiteY9" fmla="*/ 353615 h 6886576"/>
              <a:gd name="connsiteX10" fmla="*/ 956265 w 5511704"/>
              <a:gd name="connsiteY10" fmla="*/ 396479 h 6886576"/>
              <a:gd name="connsiteX11" fmla="*/ 938820 w 5511704"/>
              <a:gd name="connsiteY11" fmla="*/ 453629 h 6886576"/>
              <a:gd name="connsiteX12" fmla="*/ 860319 w 5511704"/>
              <a:gd name="connsiteY12" fmla="*/ 360759 h 6886576"/>
              <a:gd name="connsiteX13" fmla="*/ 793447 w 5511704"/>
              <a:gd name="connsiteY13" fmla="*/ 335757 h 6886576"/>
              <a:gd name="connsiteX14" fmla="*/ 773095 w 5511704"/>
              <a:gd name="connsiteY14" fmla="*/ 417910 h 6886576"/>
              <a:gd name="connsiteX15" fmla="*/ 834151 w 5511704"/>
              <a:gd name="connsiteY15" fmla="*/ 507206 h 6886576"/>
              <a:gd name="connsiteX16" fmla="*/ 996969 w 5511704"/>
              <a:gd name="connsiteY16" fmla="*/ 560785 h 6886576"/>
              <a:gd name="connsiteX17" fmla="*/ 822522 w 5511704"/>
              <a:gd name="connsiteY17" fmla="*/ 560785 h 6886576"/>
              <a:gd name="connsiteX18" fmla="*/ 621908 w 5511704"/>
              <a:gd name="connsiteY18" fmla="*/ 525066 h 6886576"/>
              <a:gd name="connsiteX19" fmla="*/ 409664 w 5511704"/>
              <a:gd name="connsiteY19" fmla="*/ 535781 h 6886576"/>
              <a:gd name="connsiteX20" fmla="*/ 209049 w 5511704"/>
              <a:gd name="connsiteY20" fmla="*/ 464344 h 6886576"/>
              <a:gd name="connsiteX21" fmla="*/ 5527 w 5511704"/>
              <a:gd name="connsiteY21" fmla="*/ 467916 h 6886576"/>
              <a:gd name="connsiteX22" fmla="*/ 906838 w 5511704"/>
              <a:gd name="connsiteY22" fmla="*/ 914400 h 6886576"/>
              <a:gd name="connsiteX23" fmla="*/ 863226 w 5511704"/>
              <a:gd name="connsiteY23" fmla="*/ 925116 h 6886576"/>
              <a:gd name="connsiteX24" fmla="*/ 805077 w 5511704"/>
              <a:gd name="connsiteY24" fmla="*/ 953691 h 6886576"/>
              <a:gd name="connsiteX25" fmla="*/ 848689 w 5511704"/>
              <a:gd name="connsiteY25" fmla="*/ 1010841 h 6886576"/>
              <a:gd name="connsiteX26" fmla="*/ 1084193 w 5511704"/>
              <a:gd name="connsiteY26" fmla="*/ 1117997 h 6886576"/>
              <a:gd name="connsiteX27" fmla="*/ 1142342 w 5511704"/>
              <a:gd name="connsiteY27" fmla="*/ 1225153 h 6886576"/>
              <a:gd name="connsiteX28" fmla="*/ 1069655 w 5511704"/>
              <a:gd name="connsiteY28" fmla="*/ 1214438 h 6886576"/>
              <a:gd name="connsiteX29" fmla="*/ 1005692 w 5511704"/>
              <a:gd name="connsiteY29" fmla="*/ 1235869 h 6886576"/>
              <a:gd name="connsiteX30" fmla="*/ 1031858 w 5511704"/>
              <a:gd name="connsiteY30" fmla="*/ 1371600 h 6886576"/>
              <a:gd name="connsiteX31" fmla="*/ 1366216 w 5511704"/>
              <a:gd name="connsiteY31" fmla="*/ 1546622 h 6886576"/>
              <a:gd name="connsiteX32" fmla="*/ 1395290 w 5511704"/>
              <a:gd name="connsiteY32" fmla="*/ 1603772 h 6886576"/>
              <a:gd name="connsiteX33" fmla="*/ 1354586 w 5511704"/>
              <a:gd name="connsiteY33" fmla="*/ 1643063 h 6886576"/>
              <a:gd name="connsiteX34" fmla="*/ 1247011 w 5511704"/>
              <a:gd name="connsiteY34" fmla="*/ 1664494 h 6886576"/>
              <a:gd name="connsiteX35" fmla="*/ 1398198 w 5511704"/>
              <a:gd name="connsiteY35" fmla="*/ 1857375 h 6886576"/>
              <a:gd name="connsiteX36" fmla="*/ 1453440 w 5511704"/>
              <a:gd name="connsiteY36" fmla="*/ 1910954 h 6886576"/>
              <a:gd name="connsiteX37" fmla="*/ 1549386 w 5511704"/>
              <a:gd name="connsiteY37" fmla="*/ 1993106 h 6886576"/>
              <a:gd name="connsiteX38" fmla="*/ 1549386 w 5511704"/>
              <a:gd name="connsiteY38" fmla="*/ 2021681 h 6886576"/>
              <a:gd name="connsiteX39" fmla="*/ 1421458 w 5511704"/>
              <a:gd name="connsiteY39" fmla="*/ 2110978 h 6886576"/>
              <a:gd name="connsiteX40" fmla="*/ 1188861 w 5511704"/>
              <a:gd name="connsiteY40" fmla="*/ 2085976 h 6886576"/>
              <a:gd name="connsiteX41" fmla="*/ 1531941 w 5511704"/>
              <a:gd name="connsiteY41" fmla="*/ 2218135 h 6886576"/>
              <a:gd name="connsiteX42" fmla="*/ 421293 w 5511704"/>
              <a:gd name="connsiteY42" fmla="*/ 1900238 h 6886576"/>
              <a:gd name="connsiteX43" fmla="*/ 491072 w 5511704"/>
              <a:gd name="connsiteY43" fmla="*/ 1982391 h 6886576"/>
              <a:gd name="connsiteX44" fmla="*/ 880671 w 5511704"/>
              <a:gd name="connsiteY44" fmla="*/ 2200276 h 6886576"/>
              <a:gd name="connsiteX45" fmla="*/ 991154 w 5511704"/>
              <a:gd name="connsiteY45" fmla="*/ 2336007 h 6886576"/>
              <a:gd name="connsiteX46" fmla="*/ 1107453 w 5511704"/>
              <a:gd name="connsiteY46" fmla="*/ 2411016 h 6886576"/>
              <a:gd name="connsiteX47" fmla="*/ 1270270 w 5511704"/>
              <a:gd name="connsiteY47" fmla="*/ 2411016 h 6886576"/>
              <a:gd name="connsiteX48" fmla="*/ 1386568 w 5511704"/>
              <a:gd name="connsiteY48" fmla="*/ 2528889 h 6886576"/>
              <a:gd name="connsiteX49" fmla="*/ 1267362 w 5511704"/>
              <a:gd name="connsiteY49" fmla="*/ 2553891 h 6886576"/>
              <a:gd name="connsiteX50" fmla="*/ 1127805 w 5511704"/>
              <a:gd name="connsiteY50" fmla="*/ 2536032 h 6886576"/>
              <a:gd name="connsiteX51" fmla="*/ 970802 w 5511704"/>
              <a:gd name="connsiteY51" fmla="*/ 2575322 h 6886576"/>
              <a:gd name="connsiteX52" fmla="*/ 825429 w 5511704"/>
              <a:gd name="connsiteY52" fmla="*/ 2543176 h 6886576"/>
              <a:gd name="connsiteX53" fmla="*/ 650982 w 5511704"/>
              <a:gd name="connsiteY53" fmla="*/ 2564607 h 6886576"/>
              <a:gd name="connsiteX54" fmla="*/ 595740 w 5511704"/>
              <a:gd name="connsiteY54" fmla="*/ 2703909 h 6886576"/>
              <a:gd name="connsiteX55" fmla="*/ 578296 w 5511704"/>
              <a:gd name="connsiteY55" fmla="*/ 2714626 h 6886576"/>
              <a:gd name="connsiteX56" fmla="*/ 255568 w 5511704"/>
              <a:gd name="connsiteY56" fmla="*/ 2936081 h 6886576"/>
              <a:gd name="connsiteX57" fmla="*/ 165437 w 5511704"/>
              <a:gd name="connsiteY57" fmla="*/ 2953941 h 6886576"/>
              <a:gd name="connsiteX58" fmla="*/ 697501 w 5511704"/>
              <a:gd name="connsiteY58" fmla="*/ 3343275 h 6886576"/>
              <a:gd name="connsiteX59" fmla="*/ 339884 w 5511704"/>
              <a:gd name="connsiteY59" fmla="*/ 3243263 h 6886576"/>
              <a:gd name="connsiteX60" fmla="*/ 290458 w 5511704"/>
              <a:gd name="connsiteY60" fmla="*/ 3407569 h 6886576"/>
              <a:gd name="connsiteX61" fmla="*/ 459090 w 5511704"/>
              <a:gd name="connsiteY61" fmla="*/ 3554016 h 6886576"/>
              <a:gd name="connsiteX62" fmla="*/ 520147 w 5511704"/>
              <a:gd name="connsiteY62" fmla="*/ 3843338 h 6886576"/>
              <a:gd name="connsiteX63" fmla="*/ 491072 w 5511704"/>
              <a:gd name="connsiteY63" fmla="*/ 4107657 h 6886576"/>
              <a:gd name="connsiteX64" fmla="*/ 418386 w 5511704"/>
              <a:gd name="connsiteY64" fmla="*/ 4189810 h 6886576"/>
              <a:gd name="connsiteX65" fmla="*/ 313718 w 5511704"/>
              <a:gd name="connsiteY65" fmla="*/ 4339829 h 6886576"/>
              <a:gd name="connsiteX66" fmla="*/ 249753 w 5511704"/>
              <a:gd name="connsiteY66" fmla="*/ 4432698 h 6886576"/>
              <a:gd name="connsiteX67" fmla="*/ 25879 w 5511704"/>
              <a:gd name="connsiteY67" fmla="*/ 4396979 h 6886576"/>
              <a:gd name="connsiteX68" fmla="*/ 325347 w 5511704"/>
              <a:gd name="connsiteY68" fmla="*/ 4632722 h 6886576"/>
              <a:gd name="connsiteX69" fmla="*/ 84029 w 5511704"/>
              <a:gd name="connsiteY69" fmla="*/ 4604147 h 6886576"/>
              <a:gd name="connsiteX70" fmla="*/ 5527 w 5511704"/>
              <a:gd name="connsiteY70" fmla="*/ 4622007 h 6886576"/>
              <a:gd name="connsiteX71" fmla="*/ 49139 w 5511704"/>
              <a:gd name="connsiteY71" fmla="*/ 4697016 h 6886576"/>
              <a:gd name="connsiteX72" fmla="*/ 226494 w 5511704"/>
              <a:gd name="connsiteY72" fmla="*/ 4825604 h 6886576"/>
              <a:gd name="connsiteX73" fmla="*/ 592833 w 5511704"/>
              <a:gd name="connsiteY73" fmla="*/ 5175647 h 6886576"/>
              <a:gd name="connsiteX74" fmla="*/ 238123 w 5511704"/>
              <a:gd name="connsiteY74" fmla="*/ 5014913 h 6886576"/>
              <a:gd name="connsiteX75" fmla="*/ 610278 w 5511704"/>
              <a:gd name="connsiteY75" fmla="*/ 5375673 h 6886576"/>
              <a:gd name="connsiteX76" fmla="*/ 691686 w 5511704"/>
              <a:gd name="connsiteY76" fmla="*/ 5497116 h 6886576"/>
              <a:gd name="connsiteX77" fmla="*/ 860319 w 5511704"/>
              <a:gd name="connsiteY77" fmla="*/ 5793582 h 6886576"/>
              <a:gd name="connsiteX78" fmla="*/ 851597 w 5511704"/>
              <a:gd name="connsiteY78" fmla="*/ 5825729 h 6886576"/>
              <a:gd name="connsiteX79" fmla="*/ 659704 w 5511704"/>
              <a:gd name="connsiteY79" fmla="*/ 5779295 h 6886576"/>
              <a:gd name="connsiteX80" fmla="*/ 909746 w 5511704"/>
              <a:gd name="connsiteY80" fmla="*/ 6029326 h 6886576"/>
              <a:gd name="connsiteX81" fmla="*/ 1168509 w 5511704"/>
              <a:gd name="connsiteY81" fmla="*/ 6222207 h 6886576"/>
              <a:gd name="connsiteX82" fmla="*/ 985339 w 5511704"/>
              <a:gd name="connsiteY82" fmla="*/ 6193632 h 6886576"/>
              <a:gd name="connsiteX83" fmla="*/ 732391 w 5511704"/>
              <a:gd name="connsiteY83" fmla="*/ 6082904 h 6886576"/>
              <a:gd name="connsiteX84" fmla="*/ 645167 w 5511704"/>
              <a:gd name="connsiteY84" fmla="*/ 6125766 h 6886576"/>
              <a:gd name="connsiteX85" fmla="*/ 883579 w 5511704"/>
              <a:gd name="connsiteY85" fmla="*/ 6307932 h 6886576"/>
              <a:gd name="connsiteX86" fmla="*/ 1020229 w 5511704"/>
              <a:gd name="connsiteY86" fmla="*/ 6393657 h 6886576"/>
              <a:gd name="connsiteX87" fmla="*/ 1075471 w 5511704"/>
              <a:gd name="connsiteY87" fmla="*/ 6457950 h 6886576"/>
              <a:gd name="connsiteX88" fmla="*/ 1232473 w 5511704"/>
              <a:gd name="connsiteY88" fmla="*/ 6686551 h 6886576"/>
              <a:gd name="connsiteX89" fmla="*/ 1592997 w 5511704"/>
              <a:gd name="connsiteY89" fmla="*/ 6886576 h 6886576"/>
              <a:gd name="connsiteX90" fmla="*/ 5511704 w 5511704"/>
              <a:gd name="connsiteY90" fmla="*/ 6886576 h 68865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</a:cxnLst>
            <a:rect l="l" t="t" r="r" b="b"/>
            <a:pathLst>
              <a:path w="5511704" h="6886576">
                <a:moveTo>
                  <a:pt x="5511704" y="0"/>
                </a:moveTo>
                <a:lnTo>
                  <a:pt x="1008599" y="0"/>
                </a:lnTo>
                <a:cubicBezTo>
                  <a:pt x="1110360" y="35719"/>
                  <a:pt x="1209214" y="78581"/>
                  <a:pt x="1310975" y="110728"/>
                </a:cubicBezTo>
                <a:cubicBezTo>
                  <a:pt x="1296437" y="146447"/>
                  <a:pt x="1281900" y="139303"/>
                  <a:pt x="1267362" y="135731"/>
                </a:cubicBezTo>
                <a:cubicBezTo>
                  <a:pt x="1180139" y="121445"/>
                  <a:pt x="1090008" y="110728"/>
                  <a:pt x="1005692" y="71437"/>
                </a:cubicBezTo>
                <a:cubicBezTo>
                  <a:pt x="985339" y="64294"/>
                  <a:pt x="962080" y="64294"/>
                  <a:pt x="953358" y="89297"/>
                </a:cubicBezTo>
                <a:cubicBezTo>
                  <a:pt x="938820" y="125016"/>
                  <a:pt x="959172" y="146447"/>
                  <a:pt x="979525" y="164307"/>
                </a:cubicBezTo>
                <a:cubicBezTo>
                  <a:pt x="1014414" y="196453"/>
                  <a:pt x="1055118" y="189310"/>
                  <a:pt x="1092915" y="192882"/>
                </a:cubicBezTo>
                <a:cubicBezTo>
                  <a:pt x="1197583" y="210741"/>
                  <a:pt x="1247011" y="260747"/>
                  <a:pt x="1270270" y="375047"/>
                </a:cubicBezTo>
                <a:cubicBezTo>
                  <a:pt x="1180139" y="328613"/>
                  <a:pt x="1090008" y="385763"/>
                  <a:pt x="1002784" y="353615"/>
                </a:cubicBezTo>
                <a:cubicBezTo>
                  <a:pt x="979525" y="346472"/>
                  <a:pt x="944635" y="357188"/>
                  <a:pt x="956265" y="396479"/>
                </a:cubicBezTo>
                <a:cubicBezTo>
                  <a:pt x="967894" y="432198"/>
                  <a:pt x="1005692" y="460772"/>
                  <a:pt x="938820" y="453629"/>
                </a:cubicBezTo>
                <a:cubicBezTo>
                  <a:pt x="889393" y="450056"/>
                  <a:pt x="874856" y="407194"/>
                  <a:pt x="860319" y="360759"/>
                </a:cubicBezTo>
                <a:cubicBezTo>
                  <a:pt x="848689" y="335757"/>
                  <a:pt x="816707" y="321469"/>
                  <a:pt x="793447" y="335757"/>
                </a:cubicBezTo>
                <a:cubicBezTo>
                  <a:pt x="764373" y="350044"/>
                  <a:pt x="773095" y="389335"/>
                  <a:pt x="773095" y="417910"/>
                </a:cubicBezTo>
                <a:cubicBezTo>
                  <a:pt x="770187" y="471488"/>
                  <a:pt x="793447" y="496491"/>
                  <a:pt x="834151" y="507206"/>
                </a:cubicBezTo>
                <a:cubicBezTo>
                  <a:pt x="883579" y="521494"/>
                  <a:pt x="933005" y="539354"/>
                  <a:pt x="996969" y="560785"/>
                </a:cubicBezTo>
                <a:cubicBezTo>
                  <a:pt x="927190" y="596503"/>
                  <a:pt x="874856" y="589360"/>
                  <a:pt x="822522" y="560785"/>
                </a:cubicBezTo>
                <a:cubicBezTo>
                  <a:pt x="758558" y="528637"/>
                  <a:pt x="674242" y="485775"/>
                  <a:pt x="621908" y="525066"/>
                </a:cubicBezTo>
                <a:cubicBezTo>
                  <a:pt x="543407" y="582216"/>
                  <a:pt x="479443" y="546497"/>
                  <a:pt x="409664" y="535781"/>
                </a:cubicBezTo>
                <a:cubicBezTo>
                  <a:pt x="264290" y="514350"/>
                  <a:pt x="354422" y="482204"/>
                  <a:pt x="209049" y="464344"/>
                </a:cubicBezTo>
                <a:cubicBezTo>
                  <a:pt x="150900" y="457200"/>
                  <a:pt x="89843" y="428625"/>
                  <a:pt x="5527" y="467916"/>
                </a:cubicBezTo>
                <a:cubicBezTo>
                  <a:pt x="386404" y="675085"/>
                  <a:pt x="566666" y="660797"/>
                  <a:pt x="906838" y="914400"/>
                </a:cubicBezTo>
                <a:cubicBezTo>
                  <a:pt x="892301" y="939404"/>
                  <a:pt x="877764" y="928688"/>
                  <a:pt x="863226" y="925116"/>
                </a:cubicBezTo>
                <a:cubicBezTo>
                  <a:pt x="839967" y="921544"/>
                  <a:pt x="810892" y="907256"/>
                  <a:pt x="805077" y="953691"/>
                </a:cubicBezTo>
                <a:cubicBezTo>
                  <a:pt x="802169" y="989410"/>
                  <a:pt x="819615" y="1007269"/>
                  <a:pt x="848689" y="1010841"/>
                </a:cubicBezTo>
                <a:cubicBezTo>
                  <a:pt x="933005" y="1025129"/>
                  <a:pt x="1008599" y="1075135"/>
                  <a:pt x="1084193" y="1117997"/>
                </a:cubicBezTo>
                <a:cubicBezTo>
                  <a:pt x="1119082" y="1135857"/>
                  <a:pt x="1156879" y="1160860"/>
                  <a:pt x="1142342" y="1225153"/>
                </a:cubicBezTo>
                <a:cubicBezTo>
                  <a:pt x="1113268" y="1243013"/>
                  <a:pt x="1092915" y="1218009"/>
                  <a:pt x="1069655" y="1214438"/>
                </a:cubicBezTo>
                <a:cubicBezTo>
                  <a:pt x="1046396" y="1210866"/>
                  <a:pt x="991154" y="1225153"/>
                  <a:pt x="1005692" y="1235869"/>
                </a:cubicBezTo>
                <a:cubicBezTo>
                  <a:pt x="1072563" y="1275159"/>
                  <a:pt x="950450" y="1371600"/>
                  <a:pt x="1031858" y="1371600"/>
                </a:cubicBezTo>
                <a:cubicBezTo>
                  <a:pt x="1165601" y="1371600"/>
                  <a:pt x="1238288" y="1543050"/>
                  <a:pt x="1366216" y="1546622"/>
                </a:cubicBezTo>
                <a:cubicBezTo>
                  <a:pt x="1386568" y="1546622"/>
                  <a:pt x="1395290" y="1578770"/>
                  <a:pt x="1395290" y="1603772"/>
                </a:cubicBezTo>
                <a:cubicBezTo>
                  <a:pt x="1395290" y="1635920"/>
                  <a:pt x="1374939" y="1639491"/>
                  <a:pt x="1354586" y="1643063"/>
                </a:cubicBezTo>
                <a:cubicBezTo>
                  <a:pt x="1322604" y="1646635"/>
                  <a:pt x="1287715" y="1603772"/>
                  <a:pt x="1247011" y="1664494"/>
                </a:cubicBezTo>
                <a:cubicBezTo>
                  <a:pt x="1322604" y="1700213"/>
                  <a:pt x="1401105" y="1735932"/>
                  <a:pt x="1398198" y="1857375"/>
                </a:cubicBezTo>
                <a:cubicBezTo>
                  <a:pt x="1398198" y="1889523"/>
                  <a:pt x="1430180" y="1903810"/>
                  <a:pt x="1453440" y="1910954"/>
                </a:cubicBezTo>
                <a:cubicBezTo>
                  <a:pt x="1494144" y="1925241"/>
                  <a:pt x="1526126" y="1946673"/>
                  <a:pt x="1549386" y="1993106"/>
                </a:cubicBezTo>
                <a:cubicBezTo>
                  <a:pt x="1549386" y="2003822"/>
                  <a:pt x="1549386" y="2010966"/>
                  <a:pt x="1549386" y="2021681"/>
                </a:cubicBezTo>
                <a:cubicBezTo>
                  <a:pt x="1543571" y="2132410"/>
                  <a:pt x="1485422" y="2128838"/>
                  <a:pt x="1421458" y="2110978"/>
                </a:cubicBezTo>
                <a:cubicBezTo>
                  <a:pt x="1345864" y="2089547"/>
                  <a:pt x="1270270" y="2046685"/>
                  <a:pt x="1188861" y="2085976"/>
                </a:cubicBezTo>
                <a:cubicBezTo>
                  <a:pt x="1302252" y="2139554"/>
                  <a:pt x="1427272" y="2143126"/>
                  <a:pt x="1531941" y="2218135"/>
                </a:cubicBezTo>
                <a:cubicBezTo>
                  <a:pt x="1142342" y="2232422"/>
                  <a:pt x="799262" y="1993106"/>
                  <a:pt x="421293" y="1900238"/>
                </a:cubicBezTo>
                <a:cubicBezTo>
                  <a:pt x="432923" y="1960960"/>
                  <a:pt x="464905" y="1975247"/>
                  <a:pt x="491072" y="1982391"/>
                </a:cubicBezTo>
                <a:cubicBezTo>
                  <a:pt x="630630" y="2028825"/>
                  <a:pt x="752743" y="2121695"/>
                  <a:pt x="880671" y="2200276"/>
                </a:cubicBezTo>
                <a:cubicBezTo>
                  <a:pt x="933005" y="2232422"/>
                  <a:pt x="970802" y="2268142"/>
                  <a:pt x="991154" y="2336007"/>
                </a:cubicBezTo>
                <a:cubicBezTo>
                  <a:pt x="1008599" y="2400300"/>
                  <a:pt x="1043489" y="2428875"/>
                  <a:pt x="1107453" y="2411016"/>
                </a:cubicBezTo>
                <a:cubicBezTo>
                  <a:pt x="1159787" y="2396729"/>
                  <a:pt x="1215029" y="2403873"/>
                  <a:pt x="1270270" y="2411016"/>
                </a:cubicBezTo>
                <a:cubicBezTo>
                  <a:pt x="1331326" y="2418160"/>
                  <a:pt x="1401105" y="2489597"/>
                  <a:pt x="1386568" y="2528889"/>
                </a:cubicBezTo>
                <a:cubicBezTo>
                  <a:pt x="1357494" y="2593182"/>
                  <a:pt x="1308067" y="2561035"/>
                  <a:pt x="1267362" y="2553891"/>
                </a:cubicBezTo>
                <a:cubicBezTo>
                  <a:pt x="1217936" y="2546748"/>
                  <a:pt x="1127805" y="2528889"/>
                  <a:pt x="1127805" y="2536032"/>
                </a:cubicBezTo>
                <a:cubicBezTo>
                  <a:pt x="1095822" y="2696766"/>
                  <a:pt x="1023136" y="2575322"/>
                  <a:pt x="970802" y="2575322"/>
                </a:cubicBezTo>
                <a:cubicBezTo>
                  <a:pt x="921375" y="2575322"/>
                  <a:pt x="871949" y="2557463"/>
                  <a:pt x="825429" y="2543176"/>
                </a:cubicBezTo>
                <a:cubicBezTo>
                  <a:pt x="764373" y="2525316"/>
                  <a:pt x="709132" y="2557463"/>
                  <a:pt x="650982" y="2564607"/>
                </a:cubicBezTo>
                <a:cubicBezTo>
                  <a:pt x="598648" y="2571751"/>
                  <a:pt x="627722" y="2664620"/>
                  <a:pt x="595740" y="2703909"/>
                </a:cubicBezTo>
                <a:cubicBezTo>
                  <a:pt x="589926" y="2714626"/>
                  <a:pt x="584111" y="2714626"/>
                  <a:pt x="578296" y="2714626"/>
                </a:cubicBezTo>
                <a:cubicBezTo>
                  <a:pt x="560851" y="2993232"/>
                  <a:pt x="255568" y="2925366"/>
                  <a:pt x="255568" y="2936081"/>
                </a:cubicBezTo>
                <a:cubicBezTo>
                  <a:pt x="229401" y="2953941"/>
                  <a:pt x="197419" y="2911079"/>
                  <a:pt x="165437" y="2953941"/>
                </a:cubicBezTo>
                <a:cubicBezTo>
                  <a:pt x="302087" y="3150394"/>
                  <a:pt x="511425" y="3196828"/>
                  <a:pt x="697501" y="3343275"/>
                </a:cubicBezTo>
                <a:cubicBezTo>
                  <a:pt x="543407" y="3393282"/>
                  <a:pt x="453275" y="3221832"/>
                  <a:pt x="339884" y="3243263"/>
                </a:cubicBezTo>
                <a:cubicBezTo>
                  <a:pt x="284643" y="3296842"/>
                  <a:pt x="450368" y="3382566"/>
                  <a:pt x="290458" y="3407569"/>
                </a:cubicBezTo>
                <a:cubicBezTo>
                  <a:pt x="360236" y="3454004"/>
                  <a:pt x="409664" y="3500439"/>
                  <a:pt x="459090" y="3554016"/>
                </a:cubicBezTo>
                <a:cubicBezTo>
                  <a:pt x="543407" y="3650457"/>
                  <a:pt x="560851" y="3714751"/>
                  <a:pt x="520147" y="3843338"/>
                </a:cubicBezTo>
                <a:cubicBezTo>
                  <a:pt x="493979" y="3929063"/>
                  <a:pt x="456183" y="4007645"/>
                  <a:pt x="491072" y="4107657"/>
                </a:cubicBezTo>
                <a:cubicBezTo>
                  <a:pt x="514332" y="4175522"/>
                  <a:pt x="505609" y="4221957"/>
                  <a:pt x="418386" y="4189810"/>
                </a:cubicBezTo>
                <a:cubicBezTo>
                  <a:pt x="325347" y="4157663"/>
                  <a:pt x="290458" y="4218386"/>
                  <a:pt x="313718" y="4339829"/>
                </a:cubicBezTo>
                <a:cubicBezTo>
                  <a:pt x="328254" y="4418410"/>
                  <a:pt x="313718" y="4443413"/>
                  <a:pt x="249753" y="4432698"/>
                </a:cubicBezTo>
                <a:cubicBezTo>
                  <a:pt x="179975" y="4421982"/>
                  <a:pt x="113103" y="4371976"/>
                  <a:pt x="25879" y="4396979"/>
                </a:cubicBezTo>
                <a:cubicBezTo>
                  <a:pt x="95658" y="4539854"/>
                  <a:pt x="243939" y="4496991"/>
                  <a:pt x="325347" y="4632722"/>
                </a:cubicBezTo>
                <a:cubicBezTo>
                  <a:pt x="229401" y="4632722"/>
                  <a:pt x="153807" y="4632722"/>
                  <a:pt x="84029" y="4604147"/>
                </a:cubicBezTo>
                <a:cubicBezTo>
                  <a:pt x="54954" y="4593433"/>
                  <a:pt x="22972" y="4579145"/>
                  <a:pt x="5527" y="4622007"/>
                </a:cubicBezTo>
                <a:cubicBezTo>
                  <a:pt x="-14826" y="4672014"/>
                  <a:pt x="25879" y="4689872"/>
                  <a:pt x="49139" y="4697016"/>
                </a:cubicBezTo>
                <a:cubicBezTo>
                  <a:pt x="116011" y="4722019"/>
                  <a:pt x="168344" y="4779170"/>
                  <a:pt x="226494" y="4825604"/>
                </a:cubicBezTo>
                <a:cubicBezTo>
                  <a:pt x="351514" y="4925616"/>
                  <a:pt x="488165" y="5011341"/>
                  <a:pt x="592833" y="5175647"/>
                </a:cubicBezTo>
                <a:cubicBezTo>
                  <a:pt x="461997" y="5132785"/>
                  <a:pt x="363144" y="5032772"/>
                  <a:pt x="238123" y="5014913"/>
                </a:cubicBezTo>
                <a:cubicBezTo>
                  <a:pt x="345700" y="5164932"/>
                  <a:pt x="482350" y="5264944"/>
                  <a:pt x="610278" y="5375673"/>
                </a:cubicBezTo>
                <a:cubicBezTo>
                  <a:pt x="648075" y="5407819"/>
                  <a:pt x="685872" y="5429250"/>
                  <a:pt x="691686" y="5497116"/>
                </a:cubicBezTo>
                <a:cubicBezTo>
                  <a:pt x="709132" y="5629276"/>
                  <a:pt x="755650" y="5736432"/>
                  <a:pt x="860319" y="5793582"/>
                </a:cubicBezTo>
                <a:cubicBezTo>
                  <a:pt x="860319" y="5793582"/>
                  <a:pt x="854504" y="5815013"/>
                  <a:pt x="851597" y="5825729"/>
                </a:cubicBezTo>
                <a:cubicBezTo>
                  <a:pt x="787632" y="5829301"/>
                  <a:pt x="738206" y="5750720"/>
                  <a:pt x="659704" y="5779295"/>
                </a:cubicBezTo>
                <a:cubicBezTo>
                  <a:pt x="738206" y="5886451"/>
                  <a:pt x="802169" y="5979319"/>
                  <a:pt x="909746" y="6029326"/>
                </a:cubicBezTo>
                <a:cubicBezTo>
                  <a:pt x="996969" y="6068616"/>
                  <a:pt x="1104545" y="6093620"/>
                  <a:pt x="1168509" y="6222207"/>
                </a:cubicBezTo>
                <a:cubicBezTo>
                  <a:pt x="1095822" y="6247210"/>
                  <a:pt x="1040581" y="6215063"/>
                  <a:pt x="985339" y="6193632"/>
                </a:cubicBezTo>
                <a:cubicBezTo>
                  <a:pt x="901023" y="6157913"/>
                  <a:pt x="816707" y="6118623"/>
                  <a:pt x="732391" y="6082904"/>
                </a:cubicBezTo>
                <a:cubicBezTo>
                  <a:pt x="700408" y="6068616"/>
                  <a:pt x="665519" y="6061472"/>
                  <a:pt x="645167" y="6125766"/>
                </a:cubicBezTo>
                <a:cubicBezTo>
                  <a:pt x="752743" y="6140053"/>
                  <a:pt x="816707" y="6225779"/>
                  <a:pt x="883579" y="6307932"/>
                </a:cubicBezTo>
                <a:cubicBezTo>
                  <a:pt x="921375" y="6354366"/>
                  <a:pt x="953358" y="6415088"/>
                  <a:pt x="1020229" y="6393657"/>
                </a:cubicBezTo>
                <a:cubicBezTo>
                  <a:pt x="1055118" y="6382942"/>
                  <a:pt x="1078378" y="6415088"/>
                  <a:pt x="1075471" y="6457950"/>
                </a:cubicBezTo>
                <a:cubicBezTo>
                  <a:pt x="1060933" y="6607970"/>
                  <a:pt x="1145250" y="6657976"/>
                  <a:pt x="1232473" y="6686551"/>
                </a:cubicBezTo>
                <a:cubicBezTo>
                  <a:pt x="1360401" y="6729413"/>
                  <a:pt x="1473792" y="6815138"/>
                  <a:pt x="1592997" y="6886576"/>
                </a:cubicBezTo>
                <a:lnTo>
                  <a:pt x="5511704" y="6886576"/>
                </a:lnTo>
                <a:close/>
              </a:path>
            </a:pathLst>
          </a:custGeom>
          <a:solidFill>
            <a:schemeClr val="bg2">
              <a:alpha val="5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1632D0F-D40B-4731-82A0-78E589EA7E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13312"/>
            <a:ext cx="4038600" cy="5431376"/>
          </a:xfrm>
        </p:spPr>
        <p:txBody>
          <a:bodyPr>
            <a:normAutofit/>
          </a:bodyPr>
          <a:lstStyle/>
          <a:p>
            <a:r>
              <a:rPr lang="en-GB" sz="4800" b="1" dirty="0"/>
              <a:t>Who is entitled to IAG?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543D4-B72E-490C-9260-720643DAF9D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5999" y="713313"/>
            <a:ext cx="5257801" cy="5431376"/>
          </a:xfrm>
        </p:spPr>
        <p:txBody>
          <a:bodyPr anchor="ctr">
            <a:normAutofit/>
          </a:bodyPr>
          <a:lstStyle/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en-GB" sz="1800" dirty="0">
                <a:latin typeface="Arial" panose="020B0604020202020204" pitchFamily="34" charset="0"/>
              </a:rPr>
              <a:t>CW&amp;C’s Skills and Employment Team is committed to providing IAG to all service users that request it.</a:t>
            </a:r>
          </a:p>
          <a:p>
            <a:pPr marL="0" indent="0">
              <a:buNone/>
            </a:pPr>
            <a:r>
              <a:rPr lang="en-GB" sz="1800" dirty="0">
                <a:latin typeface="Arial" panose="020B0604020202020204" pitchFamily="34" charset="0"/>
              </a:rPr>
              <a:t>Service users include:</a:t>
            </a:r>
          </a:p>
          <a:p>
            <a:pPr marL="0" indent="0">
              <a:buNone/>
            </a:pPr>
            <a:endParaRPr lang="en-GB" sz="1800" dirty="0">
              <a:latin typeface="Arial" panose="020B0604020202020204" pitchFamily="34" charset="0"/>
            </a:endParaRP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people on learning courses provided by CW&amp;C’s S&amp;E Team and their partner organisations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individuals receiving support from the Skills and Employment Team, but who may not be currently attending a course, e.g. receiving support from an employment mentor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dirty="0">
                <a:latin typeface="Arial" panose="020B0604020202020204" pitchFamily="34" charset="0"/>
              </a:rPr>
              <a:t>general members of the public requesting support through, for example, email, letter or telephone</a:t>
            </a:r>
          </a:p>
        </p:txBody>
      </p:sp>
    </p:spTree>
    <p:extLst>
      <p:ext uri="{BB962C8B-B14F-4D97-AF65-F5344CB8AC3E}">
        <p14:creationId xmlns:p14="http://schemas.microsoft.com/office/powerpoint/2010/main" val="31102235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5" name="Rectangle 14">
            <a:extLst>
              <a:ext uri="{FF2B5EF4-FFF2-40B4-BE49-F238E27FC236}">
                <a16:creationId xmlns:a16="http://schemas.microsoft.com/office/drawing/2014/main" id="{A0339EE9-5436-4860-BBFC-7CD7C90DBAE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AA770EBD-5B77-46EC-BF58-EF27ACD6B4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54295" y="0"/>
            <a:ext cx="7537705" cy="6858000"/>
          </a:xfrm>
          <a:custGeom>
            <a:avLst/>
            <a:gdLst>
              <a:gd name="connsiteX0" fmla="*/ 1008599 w 7299977"/>
              <a:gd name="connsiteY0" fmla="*/ 0 h 6858000"/>
              <a:gd name="connsiteX1" fmla="*/ 4420653 w 7299977"/>
              <a:gd name="connsiteY1" fmla="*/ 0 h 6858000"/>
              <a:gd name="connsiteX2" fmla="*/ 5511704 w 7299977"/>
              <a:gd name="connsiteY2" fmla="*/ 0 h 6858000"/>
              <a:gd name="connsiteX3" fmla="*/ 7299977 w 7299977"/>
              <a:gd name="connsiteY3" fmla="*/ 0 h 6858000"/>
              <a:gd name="connsiteX4" fmla="*/ 7299977 w 7299977"/>
              <a:gd name="connsiteY4" fmla="*/ 6858000 h 6858000"/>
              <a:gd name="connsiteX5" fmla="*/ 5511704 w 7299977"/>
              <a:gd name="connsiteY5" fmla="*/ 6858000 h 6858000"/>
              <a:gd name="connsiteX6" fmla="*/ 4420653 w 7299977"/>
              <a:gd name="connsiteY6" fmla="*/ 6858000 h 6858000"/>
              <a:gd name="connsiteX7" fmla="*/ 1592997 w 7299977"/>
              <a:gd name="connsiteY7" fmla="*/ 6858000 h 6858000"/>
              <a:gd name="connsiteX8" fmla="*/ 1232473 w 7299977"/>
              <a:gd name="connsiteY8" fmla="*/ 6658805 h 6858000"/>
              <a:gd name="connsiteX9" fmla="*/ 1075471 w 7299977"/>
              <a:gd name="connsiteY9" fmla="*/ 6431153 h 6858000"/>
              <a:gd name="connsiteX10" fmla="*/ 1020229 w 7299977"/>
              <a:gd name="connsiteY10" fmla="*/ 6367127 h 6858000"/>
              <a:gd name="connsiteX11" fmla="*/ 883579 w 7299977"/>
              <a:gd name="connsiteY11" fmla="*/ 6281757 h 6858000"/>
              <a:gd name="connsiteX12" fmla="*/ 645167 w 7299977"/>
              <a:gd name="connsiteY12" fmla="*/ 6100347 h 6858000"/>
              <a:gd name="connsiteX13" fmla="*/ 732391 w 7299977"/>
              <a:gd name="connsiteY13" fmla="*/ 6057663 h 6858000"/>
              <a:gd name="connsiteX14" fmla="*/ 985339 w 7299977"/>
              <a:gd name="connsiteY14" fmla="*/ 6167932 h 6858000"/>
              <a:gd name="connsiteX15" fmla="*/ 1168509 w 7299977"/>
              <a:gd name="connsiteY15" fmla="*/ 6196388 h 6858000"/>
              <a:gd name="connsiteX16" fmla="*/ 909746 w 7299977"/>
              <a:gd name="connsiteY16" fmla="*/ 6004307 h 6858000"/>
              <a:gd name="connsiteX17" fmla="*/ 659704 w 7299977"/>
              <a:gd name="connsiteY17" fmla="*/ 5755314 h 6858000"/>
              <a:gd name="connsiteX18" fmla="*/ 851597 w 7299977"/>
              <a:gd name="connsiteY18" fmla="*/ 5801555 h 6858000"/>
              <a:gd name="connsiteX19" fmla="*/ 860319 w 7299977"/>
              <a:gd name="connsiteY19" fmla="*/ 5769542 h 6858000"/>
              <a:gd name="connsiteX20" fmla="*/ 691686 w 7299977"/>
              <a:gd name="connsiteY20" fmla="*/ 5474306 h 6858000"/>
              <a:gd name="connsiteX21" fmla="*/ 610278 w 7299977"/>
              <a:gd name="connsiteY21" fmla="*/ 5353367 h 6858000"/>
              <a:gd name="connsiteX22" fmla="*/ 238123 w 7299977"/>
              <a:gd name="connsiteY22" fmla="*/ 4994104 h 6858000"/>
              <a:gd name="connsiteX23" fmla="*/ 592833 w 7299977"/>
              <a:gd name="connsiteY23" fmla="*/ 5154171 h 6858000"/>
              <a:gd name="connsiteX24" fmla="*/ 226494 w 7299977"/>
              <a:gd name="connsiteY24" fmla="*/ 4805580 h 6858000"/>
              <a:gd name="connsiteX25" fmla="*/ 49139 w 7299977"/>
              <a:gd name="connsiteY25" fmla="*/ 4677526 h 6858000"/>
              <a:gd name="connsiteX26" fmla="*/ 5527 w 7299977"/>
              <a:gd name="connsiteY26" fmla="*/ 4602828 h 6858000"/>
              <a:gd name="connsiteX27" fmla="*/ 84029 w 7299977"/>
              <a:gd name="connsiteY27" fmla="*/ 4585042 h 6858000"/>
              <a:gd name="connsiteX28" fmla="*/ 325347 w 7299977"/>
              <a:gd name="connsiteY28" fmla="*/ 4613499 h 6858000"/>
              <a:gd name="connsiteX29" fmla="*/ 25879 w 7299977"/>
              <a:gd name="connsiteY29" fmla="*/ 4378734 h 6858000"/>
              <a:gd name="connsiteX30" fmla="*/ 249753 w 7299977"/>
              <a:gd name="connsiteY30" fmla="*/ 4414305 h 6858000"/>
              <a:gd name="connsiteX31" fmla="*/ 313718 w 7299977"/>
              <a:gd name="connsiteY31" fmla="*/ 4321821 h 6858000"/>
              <a:gd name="connsiteX32" fmla="*/ 418386 w 7299977"/>
              <a:gd name="connsiteY32" fmla="*/ 4172424 h 6858000"/>
              <a:gd name="connsiteX33" fmla="*/ 491072 w 7299977"/>
              <a:gd name="connsiteY33" fmla="*/ 4090612 h 6858000"/>
              <a:gd name="connsiteX34" fmla="*/ 520147 w 7299977"/>
              <a:gd name="connsiteY34" fmla="*/ 3827390 h 6858000"/>
              <a:gd name="connsiteX35" fmla="*/ 459090 w 7299977"/>
              <a:gd name="connsiteY35" fmla="*/ 3539269 h 6858000"/>
              <a:gd name="connsiteX36" fmla="*/ 290458 w 7299977"/>
              <a:gd name="connsiteY36" fmla="*/ 3393429 h 6858000"/>
              <a:gd name="connsiteX37" fmla="*/ 339884 w 7299977"/>
              <a:gd name="connsiteY37" fmla="*/ 3229805 h 6858000"/>
              <a:gd name="connsiteX38" fmla="*/ 697501 w 7299977"/>
              <a:gd name="connsiteY38" fmla="*/ 3329402 h 6858000"/>
              <a:gd name="connsiteX39" fmla="*/ 165437 w 7299977"/>
              <a:gd name="connsiteY39" fmla="*/ 2941684 h 6858000"/>
              <a:gd name="connsiteX40" fmla="*/ 255568 w 7299977"/>
              <a:gd name="connsiteY40" fmla="*/ 2923898 h 6858000"/>
              <a:gd name="connsiteX41" fmla="*/ 578296 w 7299977"/>
              <a:gd name="connsiteY41" fmla="*/ 2703362 h 6858000"/>
              <a:gd name="connsiteX42" fmla="*/ 595740 w 7299977"/>
              <a:gd name="connsiteY42" fmla="*/ 2692689 h 6858000"/>
              <a:gd name="connsiteX43" fmla="*/ 650982 w 7299977"/>
              <a:gd name="connsiteY43" fmla="*/ 2553965 h 6858000"/>
              <a:gd name="connsiteX44" fmla="*/ 825429 w 7299977"/>
              <a:gd name="connsiteY44" fmla="*/ 2532623 h 6858000"/>
              <a:gd name="connsiteX45" fmla="*/ 970802 w 7299977"/>
              <a:gd name="connsiteY45" fmla="*/ 2564636 h 6858000"/>
              <a:gd name="connsiteX46" fmla="*/ 1127805 w 7299977"/>
              <a:gd name="connsiteY46" fmla="*/ 2525509 h 6858000"/>
              <a:gd name="connsiteX47" fmla="*/ 1267362 w 7299977"/>
              <a:gd name="connsiteY47" fmla="*/ 2543294 h 6858000"/>
              <a:gd name="connsiteX48" fmla="*/ 1386568 w 7299977"/>
              <a:gd name="connsiteY48" fmla="*/ 2518395 h 6858000"/>
              <a:gd name="connsiteX49" fmla="*/ 1270270 w 7299977"/>
              <a:gd name="connsiteY49" fmla="*/ 2401012 h 6858000"/>
              <a:gd name="connsiteX50" fmla="*/ 1107453 w 7299977"/>
              <a:gd name="connsiteY50" fmla="*/ 2401012 h 6858000"/>
              <a:gd name="connsiteX51" fmla="*/ 991154 w 7299977"/>
              <a:gd name="connsiteY51" fmla="*/ 2326314 h 6858000"/>
              <a:gd name="connsiteX52" fmla="*/ 880671 w 7299977"/>
              <a:gd name="connsiteY52" fmla="*/ 2191146 h 6858000"/>
              <a:gd name="connsiteX53" fmla="*/ 491072 w 7299977"/>
              <a:gd name="connsiteY53" fmla="*/ 1974165 h 6858000"/>
              <a:gd name="connsiteX54" fmla="*/ 421293 w 7299977"/>
              <a:gd name="connsiteY54" fmla="*/ 1892353 h 6858000"/>
              <a:gd name="connsiteX55" fmla="*/ 1531941 w 7299977"/>
              <a:gd name="connsiteY55" fmla="*/ 2208931 h 6858000"/>
              <a:gd name="connsiteX56" fmla="*/ 1188861 w 7299977"/>
              <a:gd name="connsiteY56" fmla="*/ 2077320 h 6858000"/>
              <a:gd name="connsiteX57" fmla="*/ 1421458 w 7299977"/>
              <a:gd name="connsiteY57" fmla="*/ 2102219 h 6858000"/>
              <a:gd name="connsiteX58" fmla="*/ 1549386 w 7299977"/>
              <a:gd name="connsiteY58" fmla="*/ 2013292 h 6858000"/>
              <a:gd name="connsiteX59" fmla="*/ 1549386 w 7299977"/>
              <a:gd name="connsiteY59" fmla="*/ 1984836 h 6858000"/>
              <a:gd name="connsiteX60" fmla="*/ 1453440 w 7299977"/>
              <a:gd name="connsiteY60" fmla="*/ 1903025 h 6858000"/>
              <a:gd name="connsiteX61" fmla="*/ 1398198 w 7299977"/>
              <a:gd name="connsiteY61" fmla="*/ 1849668 h 6858000"/>
              <a:gd name="connsiteX62" fmla="*/ 1247011 w 7299977"/>
              <a:gd name="connsiteY62" fmla="*/ 1657587 h 6858000"/>
              <a:gd name="connsiteX63" fmla="*/ 1354586 w 7299977"/>
              <a:gd name="connsiteY63" fmla="*/ 1636245 h 6858000"/>
              <a:gd name="connsiteX64" fmla="*/ 1395290 w 7299977"/>
              <a:gd name="connsiteY64" fmla="*/ 1597117 h 6858000"/>
              <a:gd name="connsiteX65" fmla="*/ 1366216 w 7299977"/>
              <a:gd name="connsiteY65" fmla="*/ 1540204 h 6858000"/>
              <a:gd name="connsiteX66" fmla="*/ 1031858 w 7299977"/>
              <a:gd name="connsiteY66" fmla="*/ 1365909 h 6858000"/>
              <a:gd name="connsiteX67" fmla="*/ 1005692 w 7299977"/>
              <a:gd name="connsiteY67" fmla="*/ 1230741 h 6858000"/>
              <a:gd name="connsiteX68" fmla="*/ 1069655 w 7299977"/>
              <a:gd name="connsiteY68" fmla="*/ 1209399 h 6858000"/>
              <a:gd name="connsiteX69" fmla="*/ 1142342 w 7299977"/>
              <a:gd name="connsiteY69" fmla="*/ 1220069 h 6858000"/>
              <a:gd name="connsiteX70" fmla="*/ 1084193 w 7299977"/>
              <a:gd name="connsiteY70" fmla="*/ 1113358 h 6858000"/>
              <a:gd name="connsiteX71" fmla="*/ 848689 w 7299977"/>
              <a:gd name="connsiteY71" fmla="*/ 1006647 h 6858000"/>
              <a:gd name="connsiteX72" fmla="*/ 805077 w 7299977"/>
              <a:gd name="connsiteY72" fmla="*/ 949734 h 6858000"/>
              <a:gd name="connsiteX73" fmla="*/ 863226 w 7299977"/>
              <a:gd name="connsiteY73" fmla="*/ 921277 h 6858000"/>
              <a:gd name="connsiteX74" fmla="*/ 906838 w 7299977"/>
              <a:gd name="connsiteY74" fmla="*/ 910606 h 6858000"/>
              <a:gd name="connsiteX75" fmla="*/ 5527 w 7299977"/>
              <a:gd name="connsiteY75" fmla="*/ 465975 h 6858000"/>
              <a:gd name="connsiteX76" fmla="*/ 209049 w 7299977"/>
              <a:gd name="connsiteY76" fmla="*/ 462417 h 6858000"/>
              <a:gd name="connsiteX77" fmla="*/ 409664 w 7299977"/>
              <a:gd name="connsiteY77" fmla="*/ 533558 h 6858000"/>
              <a:gd name="connsiteX78" fmla="*/ 621908 w 7299977"/>
              <a:gd name="connsiteY78" fmla="*/ 522887 h 6858000"/>
              <a:gd name="connsiteX79" fmla="*/ 822522 w 7299977"/>
              <a:gd name="connsiteY79" fmla="*/ 558458 h 6858000"/>
              <a:gd name="connsiteX80" fmla="*/ 996969 w 7299977"/>
              <a:gd name="connsiteY80" fmla="*/ 558458 h 6858000"/>
              <a:gd name="connsiteX81" fmla="*/ 834151 w 7299977"/>
              <a:gd name="connsiteY81" fmla="*/ 505101 h 6858000"/>
              <a:gd name="connsiteX82" fmla="*/ 773095 w 7299977"/>
              <a:gd name="connsiteY82" fmla="*/ 416176 h 6858000"/>
              <a:gd name="connsiteX83" fmla="*/ 793447 w 7299977"/>
              <a:gd name="connsiteY83" fmla="*/ 334364 h 6858000"/>
              <a:gd name="connsiteX84" fmla="*/ 860319 w 7299977"/>
              <a:gd name="connsiteY84" fmla="*/ 359262 h 6858000"/>
              <a:gd name="connsiteX85" fmla="*/ 938820 w 7299977"/>
              <a:gd name="connsiteY85" fmla="*/ 451747 h 6858000"/>
              <a:gd name="connsiteX86" fmla="*/ 956265 w 7299977"/>
              <a:gd name="connsiteY86" fmla="*/ 394834 h 6858000"/>
              <a:gd name="connsiteX87" fmla="*/ 1002784 w 7299977"/>
              <a:gd name="connsiteY87" fmla="*/ 352148 h 6858000"/>
              <a:gd name="connsiteX88" fmla="*/ 1270270 w 7299977"/>
              <a:gd name="connsiteY88" fmla="*/ 373491 h 6858000"/>
              <a:gd name="connsiteX89" fmla="*/ 1092915 w 7299977"/>
              <a:gd name="connsiteY89" fmla="*/ 192082 h 6858000"/>
              <a:gd name="connsiteX90" fmla="*/ 979525 w 7299977"/>
              <a:gd name="connsiteY90" fmla="*/ 163625 h 6858000"/>
              <a:gd name="connsiteX91" fmla="*/ 953358 w 7299977"/>
              <a:gd name="connsiteY91" fmla="*/ 88927 h 6858000"/>
              <a:gd name="connsiteX92" fmla="*/ 1005692 w 7299977"/>
              <a:gd name="connsiteY92" fmla="*/ 71141 h 6858000"/>
              <a:gd name="connsiteX93" fmla="*/ 1267362 w 7299977"/>
              <a:gd name="connsiteY93" fmla="*/ 135168 h 6858000"/>
              <a:gd name="connsiteX94" fmla="*/ 1310975 w 7299977"/>
              <a:gd name="connsiteY94" fmla="*/ 110269 h 6858000"/>
              <a:gd name="connsiteX95" fmla="*/ 1008599 w 7299977"/>
              <a:gd name="connsiteY95" fmla="*/ 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</a:cxnLst>
            <a:rect l="l" t="t" r="r" b="b"/>
            <a:pathLst>
              <a:path w="7299977" h="6858000">
                <a:moveTo>
                  <a:pt x="1008599" y="0"/>
                </a:moveTo>
                <a:lnTo>
                  <a:pt x="4420653" y="0"/>
                </a:lnTo>
                <a:lnTo>
                  <a:pt x="5511704" y="0"/>
                </a:lnTo>
                <a:lnTo>
                  <a:pt x="7299977" y="0"/>
                </a:lnTo>
                <a:lnTo>
                  <a:pt x="7299977" y="6858000"/>
                </a:lnTo>
                <a:lnTo>
                  <a:pt x="5511704" y="6858000"/>
                </a:lnTo>
                <a:lnTo>
                  <a:pt x="4420653" y="6858000"/>
                </a:lnTo>
                <a:lnTo>
                  <a:pt x="1592997" y="6858000"/>
                </a:lnTo>
                <a:cubicBezTo>
                  <a:pt x="1473792" y="6786859"/>
                  <a:pt x="1360401" y="6701489"/>
                  <a:pt x="1232473" y="6658805"/>
                </a:cubicBezTo>
                <a:cubicBezTo>
                  <a:pt x="1145250" y="6630349"/>
                  <a:pt x="1060933" y="6580550"/>
                  <a:pt x="1075471" y="6431153"/>
                </a:cubicBezTo>
                <a:cubicBezTo>
                  <a:pt x="1078378" y="6388469"/>
                  <a:pt x="1055118" y="6356456"/>
                  <a:pt x="1020229" y="6367127"/>
                </a:cubicBezTo>
                <a:cubicBezTo>
                  <a:pt x="953358" y="6388469"/>
                  <a:pt x="921375" y="6327999"/>
                  <a:pt x="883579" y="6281757"/>
                </a:cubicBezTo>
                <a:cubicBezTo>
                  <a:pt x="816707" y="6199945"/>
                  <a:pt x="752743" y="6114575"/>
                  <a:pt x="645167" y="6100347"/>
                </a:cubicBezTo>
                <a:cubicBezTo>
                  <a:pt x="665519" y="6036320"/>
                  <a:pt x="700408" y="6043434"/>
                  <a:pt x="732391" y="6057663"/>
                </a:cubicBezTo>
                <a:cubicBezTo>
                  <a:pt x="816707" y="6093234"/>
                  <a:pt x="901023" y="6132361"/>
                  <a:pt x="985339" y="6167932"/>
                </a:cubicBezTo>
                <a:cubicBezTo>
                  <a:pt x="1040581" y="6189274"/>
                  <a:pt x="1095822" y="6221287"/>
                  <a:pt x="1168509" y="6196388"/>
                </a:cubicBezTo>
                <a:cubicBezTo>
                  <a:pt x="1104545" y="6068335"/>
                  <a:pt x="996969" y="6043434"/>
                  <a:pt x="909746" y="6004307"/>
                </a:cubicBezTo>
                <a:cubicBezTo>
                  <a:pt x="802169" y="5954508"/>
                  <a:pt x="738206" y="5862025"/>
                  <a:pt x="659704" y="5755314"/>
                </a:cubicBezTo>
                <a:cubicBezTo>
                  <a:pt x="738206" y="5726858"/>
                  <a:pt x="787632" y="5805112"/>
                  <a:pt x="851597" y="5801555"/>
                </a:cubicBezTo>
                <a:cubicBezTo>
                  <a:pt x="854504" y="5790884"/>
                  <a:pt x="860319" y="5769542"/>
                  <a:pt x="860319" y="5769542"/>
                </a:cubicBezTo>
                <a:cubicBezTo>
                  <a:pt x="755650" y="5712629"/>
                  <a:pt x="709132" y="5605917"/>
                  <a:pt x="691686" y="5474306"/>
                </a:cubicBezTo>
                <a:cubicBezTo>
                  <a:pt x="685872" y="5406721"/>
                  <a:pt x="648075" y="5385379"/>
                  <a:pt x="610278" y="5353367"/>
                </a:cubicBezTo>
                <a:cubicBezTo>
                  <a:pt x="482350" y="5243097"/>
                  <a:pt x="345700" y="5143500"/>
                  <a:pt x="238123" y="4994104"/>
                </a:cubicBezTo>
                <a:cubicBezTo>
                  <a:pt x="363144" y="5011889"/>
                  <a:pt x="461997" y="5111487"/>
                  <a:pt x="592833" y="5154171"/>
                </a:cubicBezTo>
                <a:cubicBezTo>
                  <a:pt x="488165" y="4990547"/>
                  <a:pt x="351514" y="4905177"/>
                  <a:pt x="226494" y="4805580"/>
                </a:cubicBezTo>
                <a:cubicBezTo>
                  <a:pt x="168344" y="4759339"/>
                  <a:pt x="116011" y="4702425"/>
                  <a:pt x="49139" y="4677526"/>
                </a:cubicBezTo>
                <a:cubicBezTo>
                  <a:pt x="25879" y="4670412"/>
                  <a:pt x="-14826" y="4652628"/>
                  <a:pt x="5527" y="4602828"/>
                </a:cubicBezTo>
                <a:cubicBezTo>
                  <a:pt x="22972" y="4560144"/>
                  <a:pt x="54954" y="4574373"/>
                  <a:pt x="84029" y="4585042"/>
                </a:cubicBezTo>
                <a:cubicBezTo>
                  <a:pt x="153807" y="4613499"/>
                  <a:pt x="229401" y="4613499"/>
                  <a:pt x="325347" y="4613499"/>
                </a:cubicBezTo>
                <a:cubicBezTo>
                  <a:pt x="243939" y="4478331"/>
                  <a:pt x="95658" y="4521016"/>
                  <a:pt x="25879" y="4378734"/>
                </a:cubicBezTo>
                <a:cubicBezTo>
                  <a:pt x="113103" y="4353835"/>
                  <a:pt x="179975" y="4403633"/>
                  <a:pt x="249753" y="4414305"/>
                </a:cubicBezTo>
                <a:cubicBezTo>
                  <a:pt x="313718" y="4424975"/>
                  <a:pt x="328254" y="4400076"/>
                  <a:pt x="313718" y="4321821"/>
                </a:cubicBezTo>
                <a:cubicBezTo>
                  <a:pt x="290458" y="4200882"/>
                  <a:pt x="325347" y="4140411"/>
                  <a:pt x="418386" y="4172424"/>
                </a:cubicBezTo>
                <a:cubicBezTo>
                  <a:pt x="505609" y="4204438"/>
                  <a:pt x="514332" y="4158196"/>
                  <a:pt x="491072" y="4090612"/>
                </a:cubicBezTo>
                <a:cubicBezTo>
                  <a:pt x="456183" y="3991015"/>
                  <a:pt x="493979" y="3912759"/>
                  <a:pt x="520147" y="3827390"/>
                </a:cubicBezTo>
                <a:cubicBezTo>
                  <a:pt x="560851" y="3699337"/>
                  <a:pt x="543407" y="3635309"/>
                  <a:pt x="459090" y="3539269"/>
                </a:cubicBezTo>
                <a:cubicBezTo>
                  <a:pt x="409664" y="3485914"/>
                  <a:pt x="360236" y="3439672"/>
                  <a:pt x="290458" y="3393429"/>
                </a:cubicBezTo>
                <a:cubicBezTo>
                  <a:pt x="450368" y="3368530"/>
                  <a:pt x="284643" y="3283162"/>
                  <a:pt x="339884" y="3229805"/>
                </a:cubicBezTo>
                <a:cubicBezTo>
                  <a:pt x="453275" y="3208463"/>
                  <a:pt x="543407" y="3379202"/>
                  <a:pt x="697501" y="3329402"/>
                </a:cubicBezTo>
                <a:cubicBezTo>
                  <a:pt x="511425" y="3183563"/>
                  <a:pt x="302087" y="3137322"/>
                  <a:pt x="165437" y="2941684"/>
                </a:cubicBezTo>
                <a:cubicBezTo>
                  <a:pt x="197419" y="2899000"/>
                  <a:pt x="229401" y="2941684"/>
                  <a:pt x="255568" y="2923898"/>
                </a:cubicBezTo>
                <a:cubicBezTo>
                  <a:pt x="255568" y="2913227"/>
                  <a:pt x="560851" y="2980812"/>
                  <a:pt x="578296" y="2703362"/>
                </a:cubicBezTo>
                <a:cubicBezTo>
                  <a:pt x="584111" y="2703362"/>
                  <a:pt x="589926" y="2703362"/>
                  <a:pt x="595740" y="2692689"/>
                </a:cubicBezTo>
                <a:cubicBezTo>
                  <a:pt x="627722" y="2653563"/>
                  <a:pt x="598648" y="2561080"/>
                  <a:pt x="650982" y="2553965"/>
                </a:cubicBezTo>
                <a:cubicBezTo>
                  <a:pt x="709132" y="2546851"/>
                  <a:pt x="764373" y="2514837"/>
                  <a:pt x="825429" y="2532623"/>
                </a:cubicBezTo>
                <a:cubicBezTo>
                  <a:pt x="871949" y="2546851"/>
                  <a:pt x="921375" y="2564636"/>
                  <a:pt x="970802" y="2564636"/>
                </a:cubicBezTo>
                <a:cubicBezTo>
                  <a:pt x="1023136" y="2564636"/>
                  <a:pt x="1095822" y="2685576"/>
                  <a:pt x="1127805" y="2525509"/>
                </a:cubicBezTo>
                <a:cubicBezTo>
                  <a:pt x="1127805" y="2518395"/>
                  <a:pt x="1217936" y="2536181"/>
                  <a:pt x="1267362" y="2543294"/>
                </a:cubicBezTo>
                <a:cubicBezTo>
                  <a:pt x="1308067" y="2550408"/>
                  <a:pt x="1357494" y="2582422"/>
                  <a:pt x="1386568" y="2518395"/>
                </a:cubicBezTo>
                <a:cubicBezTo>
                  <a:pt x="1401105" y="2479267"/>
                  <a:pt x="1331326" y="2408126"/>
                  <a:pt x="1270270" y="2401012"/>
                </a:cubicBezTo>
                <a:cubicBezTo>
                  <a:pt x="1215029" y="2393898"/>
                  <a:pt x="1159787" y="2386784"/>
                  <a:pt x="1107453" y="2401012"/>
                </a:cubicBezTo>
                <a:cubicBezTo>
                  <a:pt x="1043489" y="2418796"/>
                  <a:pt x="1008599" y="2390340"/>
                  <a:pt x="991154" y="2326314"/>
                </a:cubicBezTo>
                <a:cubicBezTo>
                  <a:pt x="970802" y="2258731"/>
                  <a:pt x="933005" y="2223159"/>
                  <a:pt x="880671" y="2191146"/>
                </a:cubicBezTo>
                <a:cubicBezTo>
                  <a:pt x="752743" y="2112891"/>
                  <a:pt x="630630" y="2020407"/>
                  <a:pt x="491072" y="1974165"/>
                </a:cubicBezTo>
                <a:cubicBezTo>
                  <a:pt x="464905" y="1967051"/>
                  <a:pt x="432923" y="1952823"/>
                  <a:pt x="421293" y="1892353"/>
                </a:cubicBezTo>
                <a:cubicBezTo>
                  <a:pt x="799262" y="1984836"/>
                  <a:pt x="1142342" y="2223159"/>
                  <a:pt x="1531941" y="2208931"/>
                </a:cubicBezTo>
                <a:cubicBezTo>
                  <a:pt x="1427272" y="2134233"/>
                  <a:pt x="1302252" y="2130676"/>
                  <a:pt x="1188861" y="2077320"/>
                </a:cubicBezTo>
                <a:cubicBezTo>
                  <a:pt x="1270270" y="2038192"/>
                  <a:pt x="1345864" y="2080877"/>
                  <a:pt x="1421458" y="2102219"/>
                </a:cubicBezTo>
                <a:cubicBezTo>
                  <a:pt x="1485422" y="2120004"/>
                  <a:pt x="1543571" y="2123562"/>
                  <a:pt x="1549386" y="2013292"/>
                </a:cubicBezTo>
                <a:cubicBezTo>
                  <a:pt x="1549386" y="2002622"/>
                  <a:pt x="1549386" y="1995507"/>
                  <a:pt x="1549386" y="1984836"/>
                </a:cubicBezTo>
                <a:cubicBezTo>
                  <a:pt x="1526126" y="1938595"/>
                  <a:pt x="1494144" y="1917252"/>
                  <a:pt x="1453440" y="1903025"/>
                </a:cubicBezTo>
                <a:cubicBezTo>
                  <a:pt x="1430180" y="1895910"/>
                  <a:pt x="1398198" y="1881683"/>
                  <a:pt x="1398198" y="1849668"/>
                </a:cubicBezTo>
                <a:cubicBezTo>
                  <a:pt x="1401105" y="1728729"/>
                  <a:pt x="1322604" y="1693158"/>
                  <a:pt x="1247011" y="1657587"/>
                </a:cubicBezTo>
                <a:cubicBezTo>
                  <a:pt x="1287715" y="1597117"/>
                  <a:pt x="1322604" y="1639802"/>
                  <a:pt x="1354586" y="1636245"/>
                </a:cubicBezTo>
                <a:cubicBezTo>
                  <a:pt x="1374939" y="1632688"/>
                  <a:pt x="1395290" y="1629132"/>
                  <a:pt x="1395290" y="1597117"/>
                </a:cubicBezTo>
                <a:cubicBezTo>
                  <a:pt x="1395290" y="1572219"/>
                  <a:pt x="1386568" y="1540204"/>
                  <a:pt x="1366216" y="1540204"/>
                </a:cubicBezTo>
                <a:cubicBezTo>
                  <a:pt x="1238288" y="1536647"/>
                  <a:pt x="1165601" y="1365909"/>
                  <a:pt x="1031858" y="1365909"/>
                </a:cubicBezTo>
                <a:cubicBezTo>
                  <a:pt x="950450" y="1365909"/>
                  <a:pt x="1072563" y="1269868"/>
                  <a:pt x="1005692" y="1230741"/>
                </a:cubicBezTo>
                <a:cubicBezTo>
                  <a:pt x="991154" y="1220069"/>
                  <a:pt x="1046396" y="1205842"/>
                  <a:pt x="1069655" y="1209399"/>
                </a:cubicBezTo>
                <a:cubicBezTo>
                  <a:pt x="1092915" y="1212955"/>
                  <a:pt x="1113268" y="1237855"/>
                  <a:pt x="1142342" y="1220069"/>
                </a:cubicBezTo>
                <a:cubicBezTo>
                  <a:pt x="1156879" y="1156043"/>
                  <a:pt x="1119082" y="1131144"/>
                  <a:pt x="1084193" y="1113358"/>
                </a:cubicBezTo>
                <a:cubicBezTo>
                  <a:pt x="1008599" y="1070674"/>
                  <a:pt x="933005" y="1020875"/>
                  <a:pt x="848689" y="1006647"/>
                </a:cubicBezTo>
                <a:cubicBezTo>
                  <a:pt x="819615" y="1003089"/>
                  <a:pt x="802169" y="985305"/>
                  <a:pt x="805077" y="949734"/>
                </a:cubicBezTo>
                <a:cubicBezTo>
                  <a:pt x="810892" y="903491"/>
                  <a:pt x="839967" y="917720"/>
                  <a:pt x="863226" y="921277"/>
                </a:cubicBezTo>
                <a:cubicBezTo>
                  <a:pt x="877764" y="924835"/>
                  <a:pt x="892301" y="935506"/>
                  <a:pt x="906838" y="910606"/>
                </a:cubicBezTo>
                <a:cubicBezTo>
                  <a:pt x="566666" y="658055"/>
                  <a:pt x="386404" y="672284"/>
                  <a:pt x="5527" y="465975"/>
                </a:cubicBezTo>
                <a:cubicBezTo>
                  <a:pt x="89843" y="426847"/>
                  <a:pt x="150900" y="455303"/>
                  <a:pt x="209049" y="462417"/>
                </a:cubicBezTo>
                <a:cubicBezTo>
                  <a:pt x="354422" y="480203"/>
                  <a:pt x="264290" y="512216"/>
                  <a:pt x="409664" y="533558"/>
                </a:cubicBezTo>
                <a:cubicBezTo>
                  <a:pt x="479443" y="544229"/>
                  <a:pt x="543407" y="579800"/>
                  <a:pt x="621908" y="522887"/>
                </a:cubicBezTo>
                <a:cubicBezTo>
                  <a:pt x="674242" y="483759"/>
                  <a:pt x="758558" y="526444"/>
                  <a:pt x="822522" y="558458"/>
                </a:cubicBezTo>
                <a:cubicBezTo>
                  <a:pt x="874856" y="586915"/>
                  <a:pt x="927190" y="594028"/>
                  <a:pt x="996969" y="558458"/>
                </a:cubicBezTo>
                <a:cubicBezTo>
                  <a:pt x="933005" y="537116"/>
                  <a:pt x="883579" y="519330"/>
                  <a:pt x="834151" y="505101"/>
                </a:cubicBezTo>
                <a:cubicBezTo>
                  <a:pt x="793447" y="494431"/>
                  <a:pt x="770187" y="469532"/>
                  <a:pt x="773095" y="416176"/>
                </a:cubicBezTo>
                <a:cubicBezTo>
                  <a:pt x="773095" y="387720"/>
                  <a:pt x="764373" y="348592"/>
                  <a:pt x="793447" y="334364"/>
                </a:cubicBezTo>
                <a:cubicBezTo>
                  <a:pt x="816707" y="320135"/>
                  <a:pt x="848689" y="334364"/>
                  <a:pt x="860319" y="359262"/>
                </a:cubicBezTo>
                <a:cubicBezTo>
                  <a:pt x="874856" y="405504"/>
                  <a:pt x="889393" y="448189"/>
                  <a:pt x="938820" y="451747"/>
                </a:cubicBezTo>
                <a:cubicBezTo>
                  <a:pt x="1005692" y="458860"/>
                  <a:pt x="967894" y="430405"/>
                  <a:pt x="956265" y="394834"/>
                </a:cubicBezTo>
                <a:cubicBezTo>
                  <a:pt x="944635" y="355706"/>
                  <a:pt x="979525" y="345034"/>
                  <a:pt x="1002784" y="352148"/>
                </a:cubicBezTo>
                <a:cubicBezTo>
                  <a:pt x="1090008" y="384162"/>
                  <a:pt x="1180139" y="327250"/>
                  <a:pt x="1270270" y="373491"/>
                </a:cubicBezTo>
                <a:cubicBezTo>
                  <a:pt x="1247011" y="259665"/>
                  <a:pt x="1197583" y="209867"/>
                  <a:pt x="1092915" y="192082"/>
                </a:cubicBezTo>
                <a:cubicBezTo>
                  <a:pt x="1055118" y="188525"/>
                  <a:pt x="1014414" y="195638"/>
                  <a:pt x="979525" y="163625"/>
                </a:cubicBezTo>
                <a:cubicBezTo>
                  <a:pt x="959172" y="145839"/>
                  <a:pt x="938820" y="124497"/>
                  <a:pt x="953358" y="88927"/>
                </a:cubicBezTo>
                <a:cubicBezTo>
                  <a:pt x="962080" y="64027"/>
                  <a:pt x="985339" y="64027"/>
                  <a:pt x="1005692" y="71141"/>
                </a:cubicBezTo>
                <a:cubicBezTo>
                  <a:pt x="1090008" y="110269"/>
                  <a:pt x="1180139" y="120941"/>
                  <a:pt x="1267362" y="135168"/>
                </a:cubicBezTo>
                <a:cubicBezTo>
                  <a:pt x="1281900" y="138725"/>
                  <a:pt x="1296437" y="145839"/>
                  <a:pt x="1310975" y="110269"/>
                </a:cubicBezTo>
                <a:cubicBezTo>
                  <a:pt x="1209214" y="78255"/>
                  <a:pt x="1110360" y="35571"/>
                  <a:pt x="1008599" y="0"/>
                </a:cubicBezTo>
                <a:close/>
              </a:path>
            </a:pathLst>
          </a:custGeom>
          <a:solidFill>
            <a:schemeClr val="bg2">
              <a:alpha val="5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1CFFC2D-171C-434F-806E-9C412A1FEC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05484" y="1065749"/>
            <a:ext cx="3748810" cy="4726502"/>
          </a:xfrm>
        </p:spPr>
        <p:txBody>
          <a:bodyPr>
            <a:normAutofit/>
          </a:bodyPr>
          <a:lstStyle/>
          <a:p>
            <a:r>
              <a:rPr lang="en-GB" b="1" dirty="0"/>
              <a:t>Barriers to Progression</a:t>
            </a:r>
          </a:p>
        </p:txBody>
      </p:sp>
      <p:sp>
        <p:nvSpPr>
          <p:cNvPr id="30" name="Content Placeholder 2">
            <a:extLst>
              <a:ext uri="{FF2B5EF4-FFF2-40B4-BE49-F238E27FC236}">
                <a16:creationId xmlns:a16="http://schemas.microsoft.com/office/drawing/2014/main" id="{03C279B0-4F90-41D8-86C6-4B835D66174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98027" y="465825"/>
            <a:ext cx="5747657" cy="6211019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GB" sz="1800" dirty="0">
                <a:latin typeface="Arial" panose="020B0604020202020204" pitchFamily="34" charset="0"/>
              </a:rPr>
              <a:t>There are many reasons why people may find returning to employment or accessing learning difficult. The role of the IAG Advisor is to help the person to overcome such barriers.</a:t>
            </a:r>
          </a:p>
          <a:p>
            <a:pPr marL="0" lvl="0" indent="0">
              <a:buNone/>
            </a:pPr>
            <a:r>
              <a:rPr lang="en-GB" sz="1800" dirty="0">
                <a:latin typeface="Arial" panose="020B0604020202020204" pitchFamily="34" charset="0"/>
              </a:rPr>
              <a:t>Some examples of barriers to progression may include:</a:t>
            </a:r>
          </a:p>
          <a:p>
            <a:pPr marL="0" lvl="0" indent="0">
              <a:buNone/>
            </a:pPr>
            <a:endParaRPr lang="en-GB" sz="1800" dirty="0">
              <a:latin typeface="Arial" panose="020B0604020202020204" pitchFamily="34" charset="0"/>
            </a:endParaRP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lack of childcare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financial concerns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past experiences, e.g. negative school experiences, trauma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low confidence levels/nervousness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lack of transport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language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age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not knowing where to start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poor literacy/numeracy skills</a:t>
            </a:r>
          </a:p>
          <a:p>
            <a:pPr marL="342900" lvl="0" indent="-342900">
              <a:buFont typeface="Symbol" panose="05050102010706020507" pitchFamily="18" charset="2"/>
              <a:buChar char=""/>
            </a:pPr>
            <a:r>
              <a:rPr lang="en-GB" sz="1800" i="1" dirty="0">
                <a:latin typeface="Arial" panose="020B0604020202020204" pitchFamily="34" charset="0"/>
              </a:rPr>
              <a:t>disabilities</a:t>
            </a:r>
          </a:p>
          <a:p>
            <a:pPr marL="0" lvl="0" indent="0">
              <a:buNone/>
            </a:pPr>
            <a:endParaRPr lang="en-GB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3021212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50D1D739-EDC4-4BE6-A073-9B157E1F906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6CDD35A4-E546-4AF3-A8B9-AC24C5C9FA7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2192000"/>
              <a:gd name="connsiteY0" fmla="*/ 0 h 6858000"/>
              <a:gd name="connsiteX1" fmla="*/ 3852070 w 12192000"/>
              <a:gd name="connsiteY1" fmla="*/ 0 h 6858000"/>
              <a:gd name="connsiteX2" fmla="*/ 3878367 w 12192000"/>
              <a:gd name="connsiteY2" fmla="*/ 23504 h 6858000"/>
              <a:gd name="connsiteX3" fmla="*/ 3885324 w 12192000"/>
              <a:gd name="connsiteY3" fmla="*/ 84795 h 6858000"/>
              <a:gd name="connsiteX4" fmla="*/ 3820400 w 12192000"/>
              <a:gd name="connsiteY4" fmla="*/ 131127 h 6858000"/>
              <a:gd name="connsiteX5" fmla="*/ 3631811 w 12192000"/>
              <a:gd name="connsiteY5" fmla="*/ 219929 h 6858000"/>
              <a:gd name="connsiteX6" fmla="*/ 4327428 w 12192000"/>
              <a:gd name="connsiteY6" fmla="*/ 351201 h 6858000"/>
              <a:gd name="connsiteX7" fmla="*/ 4080099 w 12192000"/>
              <a:gd name="connsiteY7" fmla="*/ 432279 h 6858000"/>
              <a:gd name="connsiteX8" fmla="*/ 3823492 w 12192000"/>
              <a:gd name="connsiteY8" fmla="*/ 490194 h 6858000"/>
              <a:gd name="connsiteX9" fmla="*/ 3545246 w 12192000"/>
              <a:gd name="connsiteY9" fmla="*/ 532664 h 6858000"/>
              <a:gd name="connsiteX10" fmla="*/ 3291732 w 12192000"/>
              <a:gd name="connsiteY10" fmla="*/ 617605 h 6858000"/>
              <a:gd name="connsiteX11" fmla="*/ 3953340 w 12192000"/>
              <a:gd name="connsiteY11" fmla="*/ 652353 h 6858000"/>
              <a:gd name="connsiteX12" fmla="*/ 3610170 w 12192000"/>
              <a:gd name="connsiteY12" fmla="*/ 729572 h 6858000"/>
              <a:gd name="connsiteX13" fmla="*/ 3328832 w 12192000"/>
              <a:gd name="connsiteY13" fmla="*/ 829957 h 6858000"/>
              <a:gd name="connsiteX14" fmla="*/ 3130966 w 12192000"/>
              <a:gd name="connsiteY14" fmla="*/ 876288 h 6858000"/>
              <a:gd name="connsiteX15" fmla="*/ 2920736 w 12192000"/>
              <a:gd name="connsiteY15" fmla="*/ 887872 h 6858000"/>
              <a:gd name="connsiteX16" fmla="*/ 2871269 w 12192000"/>
              <a:gd name="connsiteY16" fmla="*/ 961228 h 6858000"/>
              <a:gd name="connsiteX17" fmla="*/ 2936195 w 12192000"/>
              <a:gd name="connsiteY17" fmla="*/ 1038448 h 6858000"/>
              <a:gd name="connsiteX18" fmla="*/ 3035126 w 12192000"/>
              <a:gd name="connsiteY18" fmla="*/ 1046168 h 6858000"/>
              <a:gd name="connsiteX19" fmla="*/ 3625627 w 12192000"/>
              <a:gd name="connsiteY19" fmla="*/ 1065474 h 6858000"/>
              <a:gd name="connsiteX20" fmla="*/ 1733551 w 12192000"/>
              <a:gd name="connsiteY20" fmla="*/ 1235355 h 6858000"/>
              <a:gd name="connsiteX21" fmla="*/ 1990156 w 12192000"/>
              <a:gd name="connsiteY21" fmla="*/ 1339602 h 6858000"/>
              <a:gd name="connsiteX22" fmla="*/ 2076722 w 12192000"/>
              <a:gd name="connsiteY22" fmla="*/ 1625311 h 6858000"/>
              <a:gd name="connsiteX23" fmla="*/ 2392067 w 12192000"/>
              <a:gd name="connsiteY23" fmla="*/ 1787470 h 6858000"/>
              <a:gd name="connsiteX24" fmla="*/ 2596115 w 12192000"/>
              <a:gd name="connsiteY24" fmla="*/ 1845385 h 6858000"/>
              <a:gd name="connsiteX25" fmla="*/ 3062950 w 12192000"/>
              <a:gd name="connsiteY25" fmla="*/ 1930326 h 6858000"/>
              <a:gd name="connsiteX26" fmla="*/ 3130966 w 12192000"/>
              <a:gd name="connsiteY26" fmla="*/ 2069319 h 6858000"/>
              <a:gd name="connsiteX27" fmla="*/ 3189708 w 12192000"/>
              <a:gd name="connsiteY27" fmla="*/ 2223754 h 6858000"/>
              <a:gd name="connsiteX28" fmla="*/ 3313373 w 12192000"/>
              <a:gd name="connsiteY28" fmla="*/ 2324141 h 6858000"/>
              <a:gd name="connsiteX29" fmla="*/ 2351877 w 12192000"/>
              <a:gd name="connsiteY29" fmla="*/ 2308697 h 6858000"/>
              <a:gd name="connsiteX30" fmla="*/ 3437038 w 12192000"/>
              <a:gd name="connsiteY30" fmla="*/ 2633017 h 6858000"/>
              <a:gd name="connsiteX31" fmla="*/ 3341198 w 12192000"/>
              <a:gd name="connsiteY31" fmla="*/ 2760427 h 6858000"/>
              <a:gd name="connsiteX32" fmla="*/ 3934791 w 12192000"/>
              <a:gd name="connsiteY32" fmla="*/ 2934169 h 6858000"/>
              <a:gd name="connsiteX33" fmla="*/ 3616352 w 12192000"/>
              <a:gd name="connsiteY33" fmla="*/ 2953473 h 6858000"/>
              <a:gd name="connsiteX34" fmla="*/ 5468240 w 12192000"/>
              <a:gd name="connsiteY34" fmla="*/ 3679329 h 6858000"/>
              <a:gd name="connsiteX35" fmla="*/ 8111582 w 12192000"/>
              <a:gd name="connsiteY35" fmla="*/ 4204418 h 6858000"/>
              <a:gd name="connsiteX36" fmla="*/ 9144186 w 12192000"/>
              <a:gd name="connsiteY36" fmla="*/ 4304802 h 6858000"/>
              <a:gd name="connsiteX37" fmla="*/ 10319004 w 12192000"/>
              <a:gd name="connsiteY37" fmla="*/ 4273915 h 6858000"/>
              <a:gd name="connsiteX38" fmla="*/ 12053408 w 12192000"/>
              <a:gd name="connsiteY38" fmla="*/ 3907125 h 6858000"/>
              <a:gd name="connsiteX39" fmla="*/ 12192000 w 12192000"/>
              <a:gd name="connsiteY39" fmla="*/ 3841157 h 6858000"/>
              <a:gd name="connsiteX40" fmla="*/ 12192000 w 12192000"/>
              <a:gd name="connsiteY40" fmla="*/ 6858000 h 6858000"/>
              <a:gd name="connsiteX41" fmla="*/ 0 w 12192000"/>
              <a:gd name="connsiteY41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3852070" y="0"/>
                </a:lnTo>
                <a:lnTo>
                  <a:pt x="3878367" y="23504"/>
                </a:lnTo>
                <a:cubicBezTo>
                  <a:pt x="3887642" y="39430"/>
                  <a:pt x="3891507" y="59700"/>
                  <a:pt x="3885324" y="84795"/>
                </a:cubicBezTo>
                <a:cubicBezTo>
                  <a:pt x="3876049" y="123406"/>
                  <a:pt x="3845133" y="123406"/>
                  <a:pt x="3820400" y="131127"/>
                </a:cubicBezTo>
                <a:cubicBezTo>
                  <a:pt x="3764751" y="154292"/>
                  <a:pt x="3696735" y="138849"/>
                  <a:pt x="3631811" y="219929"/>
                </a:cubicBezTo>
                <a:cubicBezTo>
                  <a:pt x="3879141" y="262399"/>
                  <a:pt x="4117198" y="181318"/>
                  <a:pt x="4327428" y="351201"/>
                </a:cubicBezTo>
                <a:cubicBezTo>
                  <a:pt x="4250138" y="436142"/>
                  <a:pt x="4163572" y="416836"/>
                  <a:pt x="4080099" y="432279"/>
                </a:cubicBezTo>
                <a:cubicBezTo>
                  <a:pt x="3993533" y="447725"/>
                  <a:pt x="3910058" y="474751"/>
                  <a:pt x="3823492" y="490194"/>
                </a:cubicBezTo>
                <a:cubicBezTo>
                  <a:pt x="3730743" y="509498"/>
                  <a:pt x="3637993" y="513360"/>
                  <a:pt x="3545246" y="532664"/>
                </a:cubicBezTo>
                <a:cubicBezTo>
                  <a:pt x="3467954" y="548109"/>
                  <a:pt x="3384480" y="521081"/>
                  <a:pt x="3291732" y="617605"/>
                </a:cubicBezTo>
                <a:cubicBezTo>
                  <a:pt x="3520513" y="687103"/>
                  <a:pt x="3727651" y="582857"/>
                  <a:pt x="3953340" y="652353"/>
                </a:cubicBezTo>
                <a:cubicBezTo>
                  <a:pt x="3820400" y="714129"/>
                  <a:pt x="3712194" y="694824"/>
                  <a:pt x="3610170" y="729572"/>
                </a:cubicBezTo>
                <a:cubicBezTo>
                  <a:pt x="3517420" y="764322"/>
                  <a:pt x="3406122" y="725712"/>
                  <a:pt x="3328832" y="829957"/>
                </a:cubicBezTo>
                <a:cubicBezTo>
                  <a:pt x="3270090" y="911035"/>
                  <a:pt x="3208258" y="922618"/>
                  <a:pt x="3130966" y="876288"/>
                </a:cubicBezTo>
                <a:cubicBezTo>
                  <a:pt x="3062950" y="833818"/>
                  <a:pt x="2988752" y="845400"/>
                  <a:pt x="2920736" y="887872"/>
                </a:cubicBezTo>
                <a:cubicBezTo>
                  <a:pt x="2896004" y="903315"/>
                  <a:pt x="2871269" y="922618"/>
                  <a:pt x="2871269" y="961228"/>
                </a:cubicBezTo>
                <a:cubicBezTo>
                  <a:pt x="2871269" y="1015283"/>
                  <a:pt x="2902186" y="1030726"/>
                  <a:pt x="2936195" y="1038448"/>
                </a:cubicBezTo>
                <a:cubicBezTo>
                  <a:pt x="2967111" y="1046168"/>
                  <a:pt x="3004210" y="1053891"/>
                  <a:pt x="3035126" y="1046168"/>
                </a:cubicBezTo>
                <a:cubicBezTo>
                  <a:pt x="3232990" y="1003700"/>
                  <a:pt x="3427764" y="1073194"/>
                  <a:pt x="3625627" y="1065474"/>
                </a:cubicBezTo>
                <a:cubicBezTo>
                  <a:pt x="3004210" y="1231494"/>
                  <a:pt x="2376610" y="1177441"/>
                  <a:pt x="1733551" y="1235355"/>
                </a:cubicBezTo>
                <a:cubicBezTo>
                  <a:pt x="1817025" y="1351183"/>
                  <a:pt x="1925232" y="1254661"/>
                  <a:pt x="1990156" y="1339602"/>
                </a:cubicBezTo>
                <a:cubicBezTo>
                  <a:pt x="1928323" y="1517205"/>
                  <a:pt x="1953057" y="1613728"/>
                  <a:pt x="2076722" y="1625311"/>
                </a:cubicBezTo>
                <a:cubicBezTo>
                  <a:pt x="2197295" y="1636894"/>
                  <a:pt x="2327143" y="1575118"/>
                  <a:pt x="2392067" y="1787470"/>
                </a:cubicBezTo>
                <a:cubicBezTo>
                  <a:pt x="2410617" y="1853106"/>
                  <a:pt x="2525008" y="1833802"/>
                  <a:pt x="2596115" y="1845385"/>
                </a:cubicBezTo>
                <a:cubicBezTo>
                  <a:pt x="2750696" y="1872411"/>
                  <a:pt x="2914554" y="1845385"/>
                  <a:pt x="3062950" y="1930326"/>
                </a:cubicBezTo>
                <a:cubicBezTo>
                  <a:pt x="3121692" y="1961213"/>
                  <a:pt x="3161883" y="1984378"/>
                  <a:pt x="3130966" y="2069319"/>
                </a:cubicBezTo>
                <a:cubicBezTo>
                  <a:pt x="3100050" y="2158121"/>
                  <a:pt x="3140242" y="2189008"/>
                  <a:pt x="3189708" y="2223754"/>
                </a:cubicBezTo>
                <a:cubicBezTo>
                  <a:pt x="3226808" y="2250784"/>
                  <a:pt x="3282457" y="2243060"/>
                  <a:pt x="3313373" y="2324141"/>
                </a:cubicBezTo>
                <a:cubicBezTo>
                  <a:pt x="2988752" y="2312558"/>
                  <a:pt x="2673405" y="2246923"/>
                  <a:pt x="2351877" y="2308697"/>
                </a:cubicBezTo>
                <a:cubicBezTo>
                  <a:pt x="2704323" y="2463134"/>
                  <a:pt x="3090776" y="2455412"/>
                  <a:pt x="3437038" y="2633017"/>
                </a:cubicBezTo>
                <a:cubicBezTo>
                  <a:pt x="3424671" y="2694791"/>
                  <a:pt x="3344289" y="2667764"/>
                  <a:pt x="3341198" y="2760427"/>
                </a:cubicBezTo>
                <a:cubicBezTo>
                  <a:pt x="3523603" y="2856951"/>
                  <a:pt x="3743110" y="2791314"/>
                  <a:pt x="3934791" y="2934169"/>
                </a:cubicBezTo>
                <a:cubicBezTo>
                  <a:pt x="3823492" y="2999805"/>
                  <a:pt x="3721469" y="2891699"/>
                  <a:pt x="3616352" y="2953473"/>
                </a:cubicBezTo>
                <a:cubicBezTo>
                  <a:pt x="3650361" y="3046136"/>
                  <a:pt x="5189993" y="3617555"/>
                  <a:pt x="5468240" y="3679329"/>
                </a:cubicBezTo>
                <a:cubicBezTo>
                  <a:pt x="6034007" y="3806740"/>
                  <a:pt x="7663296" y="4131059"/>
                  <a:pt x="8111582" y="4204418"/>
                </a:cubicBezTo>
                <a:cubicBezTo>
                  <a:pt x="8457844" y="4258470"/>
                  <a:pt x="8801016" y="4300942"/>
                  <a:pt x="9144186" y="4304802"/>
                </a:cubicBezTo>
                <a:cubicBezTo>
                  <a:pt x="9536822" y="4308663"/>
                  <a:pt x="9926368" y="4289359"/>
                  <a:pt x="10319004" y="4273915"/>
                </a:cubicBezTo>
                <a:cubicBezTo>
                  <a:pt x="10906415" y="4250750"/>
                  <a:pt x="11484549" y="4158087"/>
                  <a:pt x="12053408" y="3907125"/>
                </a:cubicBezTo>
                <a:lnTo>
                  <a:pt x="12192000" y="3841157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bg2">
              <a:alpha val="5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670C151F-AEC6-4AF5-8693-8E0E9BC6017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6725" y="477322"/>
            <a:ext cx="4219575" cy="913328"/>
          </a:xfrm>
        </p:spPr>
        <p:txBody>
          <a:bodyPr>
            <a:normAutofit/>
          </a:bodyPr>
          <a:lstStyle/>
          <a:p>
            <a:pPr algn="l"/>
            <a:r>
              <a:rPr lang="en-GB" sz="4400" b="1" dirty="0"/>
              <a:t>How can we help?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B717C30-405D-44F2-9F73-FE6789446AE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42923" y="1562100"/>
            <a:ext cx="10915651" cy="4724400"/>
          </a:xfrm>
        </p:spPr>
        <p:txBody>
          <a:bodyPr>
            <a:normAutofit fontScale="85000" lnSpcReduction="20000"/>
          </a:bodyPr>
          <a:lstStyle/>
          <a:p>
            <a:pPr algn="l"/>
            <a:r>
              <a:rPr lang="en-GB" dirty="0"/>
              <a:t>We have many in-house services that may be able to support you, but if we feel you would benefit from more specialist support, then you may be referred elsewhere.</a:t>
            </a:r>
          </a:p>
          <a:p>
            <a:pPr algn="l"/>
            <a:r>
              <a:rPr lang="en-GB" dirty="0"/>
              <a:t>Some examples of the support available include:</a:t>
            </a:r>
          </a:p>
          <a:p>
            <a:pPr algn="l"/>
            <a:endParaRPr lang="en-GB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GB" dirty="0"/>
              <a:t>Employment mentors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GB" dirty="0"/>
              <a:t>Work Zones – based in Ellesmere Port, Chester, Winsford and Northwich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GB" dirty="0"/>
              <a:t>Qualified Advisors (including from the National Careers Service)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GB" dirty="0"/>
              <a:t>Support with job applications, CV/cover letters &amp; attending interviews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GB" dirty="0"/>
              <a:t>Skills for Families, Life and Work in our school and community-based hubs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GB" dirty="0"/>
              <a:t>Help to access volunteering opportunities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GB" dirty="0"/>
              <a:t>Referrals to specialist services such as:</a:t>
            </a:r>
          </a:p>
          <a:p>
            <a:pPr lvl="2" algn="l"/>
            <a:r>
              <a:rPr lang="en-GB" sz="2400" dirty="0"/>
              <a:t>-  CW&amp;C Integrated Access Team</a:t>
            </a:r>
          </a:p>
          <a:p>
            <a:pPr lvl="2" algn="l"/>
            <a:r>
              <a:rPr lang="en-GB" sz="2400" dirty="0"/>
              <a:t>-  CW&amp;C Information, Advice and Support Service</a:t>
            </a:r>
          </a:p>
          <a:p>
            <a:pPr lvl="2" algn="l"/>
            <a:r>
              <a:rPr lang="en-GB" sz="2400" dirty="0"/>
              <a:t>-  Citizen’s Advice Bureau</a:t>
            </a:r>
          </a:p>
          <a:p>
            <a:pPr lvl="2" algn="l"/>
            <a:r>
              <a:rPr lang="en-GB" sz="2400" dirty="0"/>
              <a:t>-  Housing</a:t>
            </a:r>
          </a:p>
        </p:txBody>
      </p:sp>
    </p:spTree>
    <p:extLst>
      <p:ext uri="{BB962C8B-B14F-4D97-AF65-F5344CB8AC3E}">
        <p14:creationId xmlns:p14="http://schemas.microsoft.com/office/powerpoint/2010/main" val="37251337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7">
            <a:extLst>
              <a:ext uri="{FF2B5EF4-FFF2-40B4-BE49-F238E27FC236}">
                <a16:creationId xmlns:a16="http://schemas.microsoft.com/office/drawing/2014/main" id="{6D6CDB20-394C-4D51-9C5B-8751E21338D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3324"/>
            <a:ext cx="12192000" cy="6861324"/>
          </a:xfrm>
          <a:prstGeom prst="rect">
            <a:avLst/>
          </a:prstGeom>
          <a:solidFill>
            <a:schemeClr val="tx1"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Rounded Rectangle 3">
            <a:extLst>
              <a:ext uri="{FF2B5EF4-FFF2-40B4-BE49-F238E27FC236}">
                <a16:creationId xmlns:a16="http://schemas.microsoft.com/office/drawing/2014/main" id="{46DFD1E0-DCA7-47E6-B78B-6ECDDF873D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6745" y="640080"/>
            <a:ext cx="10920415" cy="5577818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AAB0B1E-BB97-40E0-8DCD-D1197A0E1D6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68024" y="960109"/>
            <a:ext cx="10277856" cy="493776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F791791-91C7-4B14-A279-2F02B01029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88060" y="1369938"/>
            <a:ext cx="3210854" cy="4114800"/>
          </a:xfrm>
        </p:spPr>
        <p:txBody>
          <a:bodyPr>
            <a:normAutofit/>
          </a:bodyPr>
          <a:lstStyle/>
          <a:p>
            <a:pPr algn="r"/>
            <a:r>
              <a:rPr lang="en-GB" b="1" dirty="0"/>
              <a:t>Useful information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492F8DF-EE34-4FC5-9FFE-76EB2E3BBA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rot="5400000">
            <a:off x="3168614" y="3429000"/>
            <a:ext cx="3200400" cy="0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9B2470-49DC-4F37-9D5B-B034922920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30505" y="1121229"/>
            <a:ext cx="5872185" cy="4615542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GB" sz="2200" b="1" dirty="0"/>
              <a:t>The National Careers Service (NCS)</a:t>
            </a:r>
          </a:p>
          <a:p>
            <a:r>
              <a:rPr lang="en-GB" sz="2200" b="0" i="0" dirty="0">
                <a:effectLst/>
                <a:latin typeface="GDS Transport"/>
              </a:rPr>
              <a:t>Offers support with career, learning and training choices to people who live in England</a:t>
            </a:r>
          </a:p>
          <a:p>
            <a:r>
              <a:rPr lang="en-GB" sz="2200" dirty="0">
                <a:latin typeface="GDS Transport"/>
              </a:rPr>
              <a:t>Visit the website to access Skills Assessments, job profiles and course information.</a:t>
            </a:r>
          </a:p>
          <a:p>
            <a:r>
              <a:rPr lang="en-GB" sz="2200" b="0" i="0" dirty="0">
                <a:effectLst/>
                <a:latin typeface="GDS Transport"/>
              </a:rPr>
              <a:t>Talk to an advisor online (web chat), over the ph</a:t>
            </a:r>
            <a:r>
              <a:rPr lang="en-GB" sz="2200" dirty="0">
                <a:latin typeface="GDS Transport"/>
              </a:rPr>
              <a:t>one or face to face</a:t>
            </a:r>
          </a:p>
          <a:p>
            <a:endParaRPr lang="en-GB" sz="2200" b="0" i="0" dirty="0">
              <a:effectLst/>
              <a:latin typeface="GDS Transport"/>
            </a:endParaRPr>
          </a:p>
          <a:p>
            <a:pPr marL="0" indent="0">
              <a:buNone/>
            </a:pPr>
            <a:r>
              <a:rPr lang="en-GB" sz="2200" dirty="0">
                <a:latin typeface="GDS Transport"/>
              </a:rPr>
              <a:t>Telephone on 0800 100900</a:t>
            </a:r>
          </a:p>
          <a:p>
            <a:pPr marL="0" indent="0">
              <a:buNone/>
            </a:pPr>
            <a:r>
              <a:rPr lang="en-GB" sz="2200" b="0" i="0" dirty="0">
                <a:effectLst/>
                <a:latin typeface="GDS Transport"/>
                <a:hlinkClick r:id="rId2"/>
              </a:rPr>
              <a:t>https://www.nationalcareers.service.gov.uk</a:t>
            </a:r>
            <a:r>
              <a:rPr lang="en-GB" sz="2200" b="0" i="0" dirty="0">
                <a:effectLst/>
                <a:latin typeface="GDS Transport"/>
              </a:rPr>
              <a:t> </a:t>
            </a:r>
          </a:p>
          <a:p>
            <a:pPr marL="0" indent="0">
              <a:buNone/>
            </a:pPr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12730018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7">
            <a:extLst>
              <a:ext uri="{FF2B5EF4-FFF2-40B4-BE49-F238E27FC236}">
                <a16:creationId xmlns:a16="http://schemas.microsoft.com/office/drawing/2014/main" id="{6D6CDB20-394C-4D51-9C5B-8751E21338D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3324"/>
            <a:ext cx="12192000" cy="6861324"/>
          </a:xfrm>
          <a:prstGeom prst="rect">
            <a:avLst/>
          </a:prstGeom>
          <a:solidFill>
            <a:schemeClr val="tx1"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Rounded Rectangle 3">
            <a:extLst>
              <a:ext uri="{FF2B5EF4-FFF2-40B4-BE49-F238E27FC236}">
                <a16:creationId xmlns:a16="http://schemas.microsoft.com/office/drawing/2014/main" id="{46DFD1E0-DCA7-47E6-B78B-6ECDDF873D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6745" y="640080"/>
            <a:ext cx="10920415" cy="5577818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AAB0B1E-BB97-40E0-8DCD-D1197A0E1D6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68024" y="960109"/>
            <a:ext cx="10277856" cy="493776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F791791-91C7-4B14-A279-2F02B01029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88060" y="1369938"/>
            <a:ext cx="3210854" cy="4114800"/>
          </a:xfrm>
        </p:spPr>
        <p:txBody>
          <a:bodyPr>
            <a:normAutofit/>
          </a:bodyPr>
          <a:lstStyle/>
          <a:p>
            <a:pPr algn="r"/>
            <a:r>
              <a:rPr lang="en-GB" b="1" dirty="0"/>
              <a:t>Useful information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492F8DF-EE34-4FC5-9FFE-76EB2E3BBA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rot="5400000">
            <a:off x="3168614" y="3429000"/>
            <a:ext cx="3200400" cy="0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9B2470-49DC-4F37-9D5B-B034922920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30505" y="1121229"/>
            <a:ext cx="5872185" cy="4615542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GB" sz="2200" b="1" dirty="0"/>
              <a:t>Cheshire and Warrington Opportunities</a:t>
            </a:r>
          </a:p>
          <a:p>
            <a:pPr marL="0" indent="0">
              <a:buNone/>
            </a:pPr>
            <a:r>
              <a:rPr lang="en-GB" sz="2200" dirty="0"/>
              <a:t>A wealth of information about local job opportunities, recruitment fairs, apprenticeships, business start-up support, information about industry specific sectors and much more.</a:t>
            </a:r>
          </a:p>
          <a:p>
            <a:pPr marL="0" indent="0">
              <a:buNone/>
            </a:pPr>
            <a:endParaRPr lang="en-GB" sz="2200" dirty="0"/>
          </a:p>
          <a:p>
            <a:pPr marL="0" indent="0">
              <a:buNone/>
            </a:pPr>
            <a:r>
              <a:rPr lang="en-GB" sz="2200" dirty="0"/>
              <a:t>Visit </a:t>
            </a:r>
            <a:r>
              <a:rPr lang="en-GB" sz="2200" dirty="0">
                <a:hlinkClick r:id="rId2"/>
              </a:rPr>
              <a:t>www.candwopportunities.co.uk</a:t>
            </a:r>
            <a:r>
              <a:rPr lang="en-GB" sz="2200" dirty="0"/>
              <a:t> to find out more.</a:t>
            </a:r>
          </a:p>
          <a:p>
            <a:pPr marL="0" indent="0">
              <a:buNone/>
            </a:pPr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6704657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242</TotalTime>
  <Words>1068</Words>
  <Application>Microsoft Office PowerPoint</Application>
  <PresentationFormat>Widescreen</PresentationFormat>
  <Paragraphs>111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21" baseType="lpstr">
      <vt:lpstr>Arial</vt:lpstr>
      <vt:lpstr>Calibri</vt:lpstr>
      <vt:lpstr>Calibri Light</vt:lpstr>
      <vt:lpstr>GDS Transport</vt:lpstr>
      <vt:lpstr>Symbol</vt:lpstr>
      <vt:lpstr>Times New Roman</vt:lpstr>
      <vt:lpstr>Office Theme</vt:lpstr>
      <vt:lpstr>Information, Advice and Guidance (IAG)</vt:lpstr>
      <vt:lpstr>What is IAG?</vt:lpstr>
      <vt:lpstr>Career/Learning based IAG offers:</vt:lpstr>
      <vt:lpstr>Why do we offer IAG?</vt:lpstr>
      <vt:lpstr>Who is entitled to IAG?</vt:lpstr>
      <vt:lpstr>Barriers to Progression</vt:lpstr>
      <vt:lpstr>How can we help?</vt:lpstr>
      <vt:lpstr>Useful information</vt:lpstr>
      <vt:lpstr>Useful information</vt:lpstr>
      <vt:lpstr>Useful information</vt:lpstr>
      <vt:lpstr>Useful information</vt:lpstr>
      <vt:lpstr>Useful information</vt:lpstr>
      <vt:lpstr>Useful websites</vt:lpstr>
      <vt:lpstr>If you feel you need to IAG to support your next steps, please speak to your tutor/mentor who will be happy to help you. Alternatively, you can email Skills and Employment at: skillsandemployment@cheshirewestandchester.gov.uk 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Information, Advice and Guidance (IAG)</dc:title>
  <dc:creator>DAVIS, Vicky</dc:creator>
  <cp:lastModifiedBy>DAVIS, Vicky</cp:lastModifiedBy>
  <cp:revision>30</cp:revision>
  <dcterms:created xsi:type="dcterms:W3CDTF">2022-08-04T08:22:43Z</dcterms:created>
  <dcterms:modified xsi:type="dcterms:W3CDTF">2024-07-04T15:05:28Z</dcterms:modified>
</cp:coreProperties>
</file>

<file path=docProps/thumbnail.jpeg>
</file>